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375" r:id="rId2"/>
    <p:sldId id="305" r:id="rId3"/>
    <p:sldId id="407" r:id="rId4"/>
    <p:sldId id="273" r:id="rId5"/>
    <p:sldId id="298" r:id="rId6"/>
    <p:sldId id="408" r:id="rId7"/>
    <p:sldId id="409" r:id="rId8"/>
    <p:sldId id="410" r:id="rId9"/>
    <p:sldId id="41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FCF82-57E6-4B5B-B6C1-BF9AF8A72D91}" v="13" dt="2024-01-24T23:46:08.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784" autoAdjust="0"/>
  </p:normalViewPr>
  <p:slideViewPr>
    <p:cSldViewPr snapToGrid="0" snapToObjects="1">
      <p:cViewPr varScale="1">
        <p:scale>
          <a:sx n="99" d="100"/>
          <a:sy n="99" d="100"/>
        </p:scale>
        <p:origin x="972" y="90"/>
      </p:cViewPr>
      <p:guideLst/>
    </p:cSldViewPr>
  </p:slideViewPr>
  <p:outlineViewPr>
    <p:cViewPr>
      <p:scale>
        <a:sx n="33" d="100"/>
        <a:sy n="33" d="100"/>
      </p:scale>
      <p:origin x="0" y="-446"/>
    </p:cViewPr>
  </p:outlineViewPr>
  <p:notesTextViewPr>
    <p:cViewPr>
      <p:scale>
        <a:sx n="1" d="1"/>
        <a:sy n="1" d="1"/>
      </p:scale>
      <p:origin x="0" y="0"/>
    </p:cViewPr>
  </p:notesTextViewPr>
  <p:notesViewPr>
    <p:cSldViewPr snapToGrid="0" snapToObjects="1">
      <p:cViewPr varScale="1">
        <p:scale>
          <a:sx n="87" d="100"/>
          <a:sy n="87" d="100"/>
        </p:scale>
        <p:origin x="269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hadip Kumar" userId="14dafc1f-5e42-47f7-b28a-494cd61f9cef" providerId="ADAL" clId="{602FCF82-57E6-4B5B-B6C1-BF9AF8A72D91}"/>
    <pc:docChg chg="undo custSel addSld delSld modSld">
      <pc:chgData name="Subhadip Kumar" userId="14dafc1f-5e42-47f7-b28a-494cd61f9cef" providerId="ADAL" clId="{602FCF82-57E6-4B5B-B6C1-BF9AF8A72D91}" dt="2024-01-25T00:01:15.767" v="2018" actId="47"/>
      <pc:docMkLst>
        <pc:docMk/>
      </pc:docMkLst>
      <pc:sldChg chg="addSp delSp modSp mod modClrScheme chgLayout">
        <pc:chgData name="Subhadip Kumar" userId="14dafc1f-5e42-47f7-b28a-494cd61f9cef" providerId="ADAL" clId="{602FCF82-57E6-4B5B-B6C1-BF9AF8A72D91}" dt="2024-01-24T22:21:29.198" v="985" actId="108"/>
        <pc:sldMkLst>
          <pc:docMk/>
          <pc:sldMk cId="2167823465" sldId="273"/>
        </pc:sldMkLst>
        <pc:spChg chg="add del mod">
          <ac:chgData name="Subhadip Kumar" userId="14dafc1f-5e42-47f7-b28a-494cd61f9cef" providerId="ADAL" clId="{602FCF82-57E6-4B5B-B6C1-BF9AF8A72D91}" dt="2024-01-24T22:14:12.832" v="924" actId="931"/>
          <ac:spMkLst>
            <pc:docMk/>
            <pc:sldMk cId="2167823465" sldId="273"/>
            <ac:spMk id="3" creationId="{37093B71-C11C-01E8-4598-788811027805}"/>
          </ac:spMkLst>
        </pc:spChg>
        <pc:spChg chg="mod">
          <ac:chgData name="Subhadip Kumar" userId="14dafc1f-5e42-47f7-b28a-494cd61f9cef" providerId="ADAL" clId="{602FCF82-57E6-4B5B-B6C1-BF9AF8A72D91}" dt="2024-01-24T22:21:29.198" v="985" actId="108"/>
          <ac:spMkLst>
            <pc:docMk/>
            <pc:sldMk cId="2167823465" sldId="273"/>
            <ac:spMk id="7" creationId="{F671A034-1CDF-8B46-90C5-63321B0C91BE}"/>
          </ac:spMkLst>
        </pc:spChg>
        <pc:spChg chg="add del mod">
          <ac:chgData name="Subhadip Kumar" userId="14dafc1f-5e42-47f7-b28a-494cd61f9cef" providerId="ADAL" clId="{602FCF82-57E6-4B5B-B6C1-BF9AF8A72D91}" dt="2024-01-24T22:17:56.188" v="938" actId="931"/>
          <ac:spMkLst>
            <pc:docMk/>
            <pc:sldMk cId="2167823465" sldId="273"/>
            <ac:spMk id="8" creationId="{D9DE0B52-42E5-4770-580B-5EBC68554969}"/>
          </ac:spMkLst>
        </pc:spChg>
        <pc:spChg chg="mod">
          <ac:chgData name="Subhadip Kumar" userId="14dafc1f-5e42-47f7-b28a-494cd61f9cef" providerId="ADAL" clId="{602FCF82-57E6-4B5B-B6C1-BF9AF8A72D91}" dt="2024-01-24T22:14:30.277" v="933" actId="26606"/>
          <ac:spMkLst>
            <pc:docMk/>
            <pc:sldMk cId="2167823465" sldId="273"/>
            <ac:spMk id="21" creationId="{B3E69B71-5849-7541-ADEA-D19838B3CF0C}"/>
          </ac:spMkLst>
        </pc:spChg>
        <pc:picChg chg="add del mod ord">
          <ac:chgData name="Subhadip Kumar" userId="14dafc1f-5e42-47f7-b28a-494cd61f9cef" providerId="ADAL" clId="{602FCF82-57E6-4B5B-B6C1-BF9AF8A72D91}" dt="2024-01-24T22:17:53.182" v="937" actId="478"/>
          <ac:picMkLst>
            <pc:docMk/>
            <pc:sldMk cId="2167823465" sldId="273"/>
            <ac:picMk id="5" creationId="{B595EBA7-A9C0-F18B-1363-2BDCE182AC1C}"/>
          </ac:picMkLst>
        </pc:picChg>
        <pc:picChg chg="add mod">
          <ac:chgData name="Subhadip Kumar" userId="14dafc1f-5e42-47f7-b28a-494cd61f9cef" providerId="ADAL" clId="{602FCF82-57E6-4B5B-B6C1-BF9AF8A72D91}" dt="2024-01-24T22:17:58.272" v="940" actId="962"/>
          <ac:picMkLst>
            <pc:docMk/>
            <pc:sldMk cId="2167823465" sldId="273"/>
            <ac:picMk id="10" creationId="{F4A1283C-885D-24FC-F206-290C91B7208E}"/>
          </ac:picMkLst>
        </pc:picChg>
        <pc:picChg chg="del">
          <ac:chgData name="Subhadip Kumar" userId="14dafc1f-5e42-47f7-b28a-494cd61f9cef" providerId="ADAL" clId="{602FCF82-57E6-4B5B-B6C1-BF9AF8A72D91}" dt="2024-01-24T22:14:08.459" v="923" actId="478"/>
          <ac:picMkLst>
            <pc:docMk/>
            <pc:sldMk cId="2167823465" sldId="273"/>
            <ac:picMk id="26" creationId="{F052F1AC-BE37-2941-839E-B43E10537AD8}"/>
          </ac:picMkLst>
        </pc:picChg>
      </pc:sldChg>
      <pc:sldChg chg="addSp delSp modSp mod modClrScheme chgLayout">
        <pc:chgData name="Subhadip Kumar" userId="14dafc1f-5e42-47f7-b28a-494cd61f9cef" providerId="ADAL" clId="{602FCF82-57E6-4B5B-B6C1-BF9AF8A72D91}" dt="2024-01-24T23:20:07.079" v="1547" actId="2711"/>
        <pc:sldMkLst>
          <pc:docMk/>
          <pc:sldMk cId="3843284552" sldId="298"/>
        </pc:sldMkLst>
        <pc:spChg chg="del">
          <ac:chgData name="Subhadip Kumar" userId="14dafc1f-5e42-47f7-b28a-494cd61f9cef" providerId="ADAL" clId="{602FCF82-57E6-4B5B-B6C1-BF9AF8A72D91}" dt="2024-01-24T22:19:17.814" v="980" actId="478"/>
          <ac:spMkLst>
            <pc:docMk/>
            <pc:sldMk cId="3843284552" sldId="298"/>
            <ac:spMk id="3" creationId="{65315FCB-0039-EF4F-AFE0-33905D91929E}"/>
          </ac:spMkLst>
        </pc:spChg>
        <pc:spChg chg="add del mod">
          <ac:chgData name="Subhadip Kumar" userId="14dafc1f-5e42-47f7-b28a-494cd61f9cef" providerId="ADAL" clId="{602FCF82-57E6-4B5B-B6C1-BF9AF8A72D91}" dt="2024-01-24T22:18:47.533" v="977" actId="478"/>
          <ac:spMkLst>
            <pc:docMk/>
            <pc:sldMk cId="3843284552" sldId="298"/>
            <ac:spMk id="4" creationId="{8EA31C56-2F8D-5DC2-D0B9-D4FE356B78BF}"/>
          </ac:spMkLst>
        </pc:spChg>
        <pc:spChg chg="add del mod">
          <ac:chgData name="Subhadip Kumar" userId="14dafc1f-5e42-47f7-b28a-494cd61f9cef" providerId="ADAL" clId="{602FCF82-57E6-4B5B-B6C1-BF9AF8A72D91}" dt="2024-01-24T22:18:55.459" v="979" actId="478"/>
          <ac:spMkLst>
            <pc:docMk/>
            <pc:sldMk cId="3843284552" sldId="298"/>
            <ac:spMk id="6" creationId="{C8E6CCA3-3298-8623-9FED-DB68EA7907F3}"/>
          </ac:spMkLst>
        </pc:spChg>
        <pc:spChg chg="del mod">
          <ac:chgData name="Subhadip Kumar" userId="14dafc1f-5e42-47f7-b28a-494cd61f9cef" providerId="ADAL" clId="{602FCF82-57E6-4B5B-B6C1-BF9AF8A72D91}" dt="2024-01-24T22:18:43.898" v="976" actId="478"/>
          <ac:spMkLst>
            <pc:docMk/>
            <pc:sldMk cId="3843284552" sldId="298"/>
            <ac:spMk id="7" creationId="{D9218E33-9E8A-D249-93A7-9EDFE3BEA503}"/>
          </ac:spMkLst>
        </pc:spChg>
        <pc:spChg chg="add del mod">
          <ac:chgData name="Subhadip Kumar" userId="14dafc1f-5e42-47f7-b28a-494cd61f9cef" providerId="ADAL" clId="{602FCF82-57E6-4B5B-B6C1-BF9AF8A72D91}" dt="2024-01-24T22:19:26.055" v="981" actId="478"/>
          <ac:spMkLst>
            <pc:docMk/>
            <pc:sldMk cId="3843284552" sldId="298"/>
            <ac:spMk id="9" creationId="{F299DAAD-E837-5324-CB18-DCDC32D73BFE}"/>
          </ac:spMkLst>
        </pc:spChg>
        <pc:spChg chg="del">
          <ac:chgData name="Subhadip Kumar" userId="14dafc1f-5e42-47f7-b28a-494cd61f9cef" providerId="ADAL" clId="{602FCF82-57E6-4B5B-B6C1-BF9AF8A72D91}" dt="2024-01-24T22:18:50.864" v="978" actId="478"/>
          <ac:spMkLst>
            <pc:docMk/>
            <pc:sldMk cId="3843284552" sldId="298"/>
            <ac:spMk id="16" creationId="{61E23B57-A482-8F4B-9021-86FE326A6D10}"/>
          </ac:spMkLst>
        </pc:spChg>
        <pc:spChg chg="mod">
          <ac:chgData name="Subhadip Kumar" userId="14dafc1f-5e42-47f7-b28a-494cd61f9cef" providerId="ADAL" clId="{602FCF82-57E6-4B5B-B6C1-BF9AF8A72D91}" dt="2024-01-24T23:20:07.079" v="1547" actId="2711"/>
          <ac:spMkLst>
            <pc:docMk/>
            <pc:sldMk cId="3843284552" sldId="298"/>
            <ac:spMk id="17" creationId="{F0150DF7-4A8B-444C-8CA1-24A9B9191B80}"/>
          </ac:spMkLst>
        </pc:spChg>
        <pc:spChg chg="mod">
          <ac:chgData name="Subhadip Kumar" userId="14dafc1f-5e42-47f7-b28a-494cd61f9cef" providerId="ADAL" clId="{602FCF82-57E6-4B5B-B6C1-BF9AF8A72D91}" dt="2024-01-24T22:53:19.943" v="1447" actId="26606"/>
          <ac:spMkLst>
            <pc:docMk/>
            <pc:sldMk cId="3843284552" sldId="298"/>
            <ac:spMk id="22" creationId="{E93AABDC-C3FD-F345-990B-6E2D88310423}"/>
          </ac:spMkLst>
        </pc:spChg>
        <pc:picChg chg="add del">
          <ac:chgData name="Subhadip Kumar" userId="14dafc1f-5e42-47f7-b28a-494cd61f9cef" providerId="ADAL" clId="{602FCF82-57E6-4B5B-B6C1-BF9AF8A72D91}" dt="2024-01-24T22:52:30.283" v="1439" actId="478"/>
          <ac:picMkLst>
            <pc:docMk/>
            <pc:sldMk cId="3843284552" sldId="298"/>
            <ac:picMk id="24" creationId="{AF030CFF-347B-E686-8B87-27229633DDFE}"/>
          </ac:picMkLst>
        </pc:picChg>
        <pc:picChg chg="add del">
          <ac:chgData name="Subhadip Kumar" userId="14dafc1f-5e42-47f7-b28a-494cd61f9cef" providerId="ADAL" clId="{602FCF82-57E6-4B5B-B6C1-BF9AF8A72D91}" dt="2024-01-24T22:52:36.816" v="1441" actId="478"/>
          <ac:picMkLst>
            <pc:docMk/>
            <pc:sldMk cId="3843284552" sldId="298"/>
            <ac:picMk id="25" creationId="{8559161A-7293-C388-D403-4BAC2F864412}"/>
          </ac:picMkLst>
        </pc:picChg>
        <pc:picChg chg="add mod">
          <ac:chgData name="Subhadip Kumar" userId="14dafc1f-5e42-47f7-b28a-494cd61f9cef" providerId="ADAL" clId="{602FCF82-57E6-4B5B-B6C1-BF9AF8A72D91}" dt="2024-01-24T22:53:19.943" v="1447" actId="26606"/>
          <ac:picMkLst>
            <pc:docMk/>
            <pc:sldMk cId="3843284552" sldId="298"/>
            <ac:picMk id="26" creationId="{629856AF-823B-04E6-2C88-1E6E2CCF132A}"/>
          </ac:picMkLst>
        </pc:picChg>
      </pc:sldChg>
      <pc:sldChg chg="del">
        <pc:chgData name="Subhadip Kumar" userId="14dafc1f-5e42-47f7-b28a-494cd61f9cef" providerId="ADAL" clId="{602FCF82-57E6-4B5B-B6C1-BF9AF8A72D91}" dt="2024-01-25T00:01:13.565" v="2017" actId="47"/>
        <pc:sldMkLst>
          <pc:docMk/>
          <pc:sldMk cId="3480697386" sldId="303"/>
        </pc:sldMkLst>
      </pc:sldChg>
      <pc:sldChg chg="del">
        <pc:chgData name="Subhadip Kumar" userId="14dafc1f-5e42-47f7-b28a-494cd61f9cef" providerId="ADAL" clId="{602FCF82-57E6-4B5B-B6C1-BF9AF8A72D91}" dt="2024-01-25T00:01:15.767" v="2018" actId="47"/>
        <pc:sldMkLst>
          <pc:docMk/>
          <pc:sldMk cId="1098878064" sldId="304"/>
        </pc:sldMkLst>
      </pc:sldChg>
      <pc:sldChg chg="addSp modSp mod modClrScheme chgLayout">
        <pc:chgData name="Subhadip Kumar" userId="14dafc1f-5e42-47f7-b28a-494cd61f9cef" providerId="ADAL" clId="{602FCF82-57E6-4B5B-B6C1-BF9AF8A72D91}" dt="2024-01-24T23:20:19.758" v="1548" actId="2711"/>
        <pc:sldMkLst>
          <pc:docMk/>
          <pc:sldMk cId="2625297165" sldId="305"/>
        </pc:sldMkLst>
        <pc:spChg chg="mod">
          <ac:chgData name="Subhadip Kumar" userId="14dafc1f-5e42-47f7-b28a-494cd61f9cef" providerId="ADAL" clId="{602FCF82-57E6-4B5B-B6C1-BF9AF8A72D91}" dt="2024-01-24T21:51:42.800" v="739" actId="26606"/>
          <ac:spMkLst>
            <pc:docMk/>
            <pc:sldMk cId="2625297165" sldId="305"/>
            <ac:spMk id="3" creationId="{12B178B4-CDED-454C-BED2-2E2B10ADA703}"/>
          </ac:spMkLst>
        </pc:spChg>
        <pc:spChg chg="mod">
          <ac:chgData name="Subhadip Kumar" userId="14dafc1f-5e42-47f7-b28a-494cd61f9cef" providerId="ADAL" clId="{602FCF82-57E6-4B5B-B6C1-BF9AF8A72D91}" dt="2024-01-24T23:20:19.758" v="1548" actId="2711"/>
          <ac:spMkLst>
            <pc:docMk/>
            <pc:sldMk cId="2625297165" sldId="305"/>
            <ac:spMk id="7" creationId="{54E9E228-B02C-3941-B458-23CB2D67B476}"/>
          </ac:spMkLst>
        </pc:spChg>
        <pc:picChg chg="add">
          <ac:chgData name="Subhadip Kumar" userId="14dafc1f-5e42-47f7-b28a-494cd61f9cef" providerId="ADAL" clId="{602FCF82-57E6-4B5B-B6C1-BF9AF8A72D91}" dt="2024-01-24T21:51:42.800" v="739" actId="26606"/>
          <ac:picMkLst>
            <pc:docMk/>
            <pc:sldMk cId="2625297165" sldId="305"/>
            <ac:picMk id="9" creationId="{FD0DDD88-E798-17DC-00F2-B76DD207B768}"/>
          </ac:picMkLst>
        </pc:picChg>
      </pc:sldChg>
      <pc:sldChg chg="modSp mod modClrScheme chgLayout">
        <pc:chgData name="Subhadip Kumar" userId="14dafc1f-5e42-47f7-b28a-494cd61f9cef" providerId="ADAL" clId="{602FCF82-57E6-4B5B-B6C1-BF9AF8A72D91}" dt="2024-01-24T23:40:01.801" v="1752" actId="26606"/>
        <pc:sldMkLst>
          <pc:docMk/>
          <pc:sldMk cId="4285847947" sldId="375"/>
        </pc:sldMkLst>
        <pc:spChg chg="mod">
          <ac:chgData name="Subhadip Kumar" userId="14dafc1f-5e42-47f7-b28a-494cd61f9cef" providerId="ADAL" clId="{602FCF82-57E6-4B5B-B6C1-BF9AF8A72D91}" dt="2024-01-24T23:40:01.801" v="1751" actId="26606"/>
          <ac:spMkLst>
            <pc:docMk/>
            <pc:sldMk cId="4285847947" sldId="375"/>
            <ac:spMk id="5" creationId="{99516ACA-375D-1140-8EDA-CE04AAC75809}"/>
          </ac:spMkLst>
        </pc:spChg>
        <pc:spChg chg="mod">
          <ac:chgData name="Subhadip Kumar" userId="14dafc1f-5e42-47f7-b28a-494cd61f9cef" providerId="ADAL" clId="{602FCF82-57E6-4B5B-B6C1-BF9AF8A72D91}" dt="2024-01-24T23:40:01.801" v="1751" actId="26606"/>
          <ac:spMkLst>
            <pc:docMk/>
            <pc:sldMk cId="4285847947" sldId="375"/>
            <ac:spMk id="6" creationId="{348362CB-F41D-164B-BAC7-F91A6E68A2AC}"/>
          </ac:spMkLst>
        </pc:spChg>
        <pc:picChg chg="mod">
          <ac:chgData name="Subhadip Kumar" userId="14dafc1f-5e42-47f7-b28a-494cd61f9cef" providerId="ADAL" clId="{602FCF82-57E6-4B5B-B6C1-BF9AF8A72D91}" dt="2024-01-24T23:40:01.801" v="1752" actId="26606"/>
          <ac:picMkLst>
            <pc:docMk/>
            <pc:sldMk cId="4285847947" sldId="375"/>
            <ac:picMk id="11" creationId="{DB20DB88-CBCC-9A4A-BA0A-4807E1B8E804}"/>
          </ac:picMkLst>
        </pc:picChg>
      </pc:sldChg>
      <pc:sldChg chg="modSp del mod modClrScheme chgLayout">
        <pc:chgData name="Subhadip Kumar" userId="14dafc1f-5e42-47f7-b28a-494cd61f9cef" providerId="ADAL" clId="{602FCF82-57E6-4B5B-B6C1-BF9AF8A72D91}" dt="2024-01-24T22:04:45.725" v="922" actId="2696"/>
        <pc:sldMkLst>
          <pc:docMk/>
          <pc:sldMk cId="4067864897" sldId="384"/>
        </pc:sldMkLst>
        <pc:spChg chg="mod">
          <ac:chgData name="Subhadip Kumar" userId="14dafc1f-5e42-47f7-b28a-494cd61f9cef" providerId="ADAL" clId="{602FCF82-57E6-4B5B-B6C1-BF9AF8A72D91}" dt="2024-01-24T21:55:17.027" v="889" actId="26606"/>
          <ac:spMkLst>
            <pc:docMk/>
            <pc:sldMk cId="4067864897" sldId="384"/>
            <ac:spMk id="5" creationId="{99516ACA-375D-1140-8EDA-CE04AAC75809}"/>
          </ac:spMkLst>
        </pc:spChg>
        <pc:spChg chg="mod">
          <ac:chgData name="Subhadip Kumar" userId="14dafc1f-5e42-47f7-b28a-494cd61f9cef" providerId="ADAL" clId="{602FCF82-57E6-4B5B-B6C1-BF9AF8A72D91}" dt="2024-01-24T21:59:56.430" v="914" actId="20577"/>
          <ac:spMkLst>
            <pc:docMk/>
            <pc:sldMk cId="4067864897" sldId="384"/>
            <ac:spMk id="6" creationId="{348362CB-F41D-164B-BAC7-F91A6E68A2AC}"/>
          </ac:spMkLst>
        </pc:spChg>
        <pc:picChg chg="mod">
          <ac:chgData name="Subhadip Kumar" userId="14dafc1f-5e42-47f7-b28a-494cd61f9cef" providerId="ADAL" clId="{602FCF82-57E6-4B5B-B6C1-BF9AF8A72D91}" dt="2024-01-24T21:59:58.289" v="915" actId="1076"/>
          <ac:picMkLst>
            <pc:docMk/>
            <pc:sldMk cId="4067864897" sldId="384"/>
            <ac:picMk id="19" creationId="{C4C2D77A-C801-9B4E-B6FB-9402525D52F3}"/>
          </ac:picMkLst>
        </pc:picChg>
      </pc:sldChg>
      <pc:sldChg chg="del">
        <pc:chgData name="Subhadip Kumar" userId="14dafc1f-5e42-47f7-b28a-494cd61f9cef" providerId="ADAL" clId="{602FCF82-57E6-4B5B-B6C1-BF9AF8A72D91}" dt="2024-01-25T00:01:09.941" v="2015" actId="47"/>
        <pc:sldMkLst>
          <pc:docMk/>
          <pc:sldMk cId="3021999745" sldId="392"/>
        </pc:sldMkLst>
      </pc:sldChg>
      <pc:sldChg chg="del">
        <pc:chgData name="Subhadip Kumar" userId="14dafc1f-5e42-47f7-b28a-494cd61f9cef" providerId="ADAL" clId="{602FCF82-57E6-4B5B-B6C1-BF9AF8A72D91}" dt="2024-01-25T00:01:11.644" v="2016" actId="47"/>
        <pc:sldMkLst>
          <pc:docMk/>
          <pc:sldMk cId="3072874425" sldId="406"/>
        </pc:sldMkLst>
      </pc:sldChg>
      <pc:sldChg chg="addSp delSp modSp add mod modClrScheme chgLayout">
        <pc:chgData name="Subhadip Kumar" userId="14dafc1f-5e42-47f7-b28a-494cd61f9cef" providerId="ADAL" clId="{602FCF82-57E6-4B5B-B6C1-BF9AF8A72D91}" dt="2024-01-24T21:50:08.187" v="590" actId="2711"/>
        <pc:sldMkLst>
          <pc:docMk/>
          <pc:sldMk cId="2359165179" sldId="407"/>
        </pc:sldMkLst>
        <pc:spChg chg="mod ord">
          <ac:chgData name="Subhadip Kumar" userId="14dafc1f-5e42-47f7-b28a-494cd61f9cef" providerId="ADAL" clId="{602FCF82-57E6-4B5B-B6C1-BF9AF8A72D91}" dt="2024-01-24T21:49:34.629" v="589" actId="26606"/>
          <ac:spMkLst>
            <pc:docMk/>
            <pc:sldMk cId="2359165179" sldId="407"/>
            <ac:spMk id="3" creationId="{12B178B4-CDED-454C-BED2-2E2B10ADA703}"/>
          </ac:spMkLst>
        </pc:spChg>
        <pc:spChg chg="mod">
          <ac:chgData name="Subhadip Kumar" userId="14dafc1f-5e42-47f7-b28a-494cd61f9cef" providerId="ADAL" clId="{602FCF82-57E6-4B5B-B6C1-BF9AF8A72D91}" dt="2024-01-24T21:50:08.187" v="590" actId="2711"/>
          <ac:spMkLst>
            <pc:docMk/>
            <pc:sldMk cId="2359165179" sldId="407"/>
            <ac:spMk id="7" creationId="{54E9E228-B02C-3941-B458-23CB2D67B476}"/>
          </ac:spMkLst>
        </pc:spChg>
        <pc:spChg chg="add del mod">
          <ac:chgData name="Subhadip Kumar" userId="14dafc1f-5e42-47f7-b28a-494cd61f9cef" providerId="ADAL" clId="{602FCF82-57E6-4B5B-B6C1-BF9AF8A72D91}" dt="2024-01-24T21:49:34.610" v="588" actId="26606"/>
          <ac:spMkLst>
            <pc:docMk/>
            <pc:sldMk cId="2359165179" sldId="407"/>
            <ac:spMk id="12" creationId="{4DFA0B90-EFF8-CD8E-25EF-F724C777FD3B}"/>
          </ac:spMkLst>
        </pc:spChg>
        <pc:picChg chg="add">
          <ac:chgData name="Subhadip Kumar" userId="14dafc1f-5e42-47f7-b28a-494cd61f9cef" providerId="ADAL" clId="{602FCF82-57E6-4B5B-B6C1-BF9AF8A72D91}" dt="2024-01-24T21:49:34.629" v="589" actId="26606"/>
          <ac:picMkLst>
            <pc:docMk/>
            <pc:sldMk cId="2359165179" sldId="407"/>
            <ac:picMk id="9" creationId="{4D9D252B-7672-0839-E605-0B07D38E797F}"/>
          </ac:picMkLst>
        </pc:picChg>
      </pc:sldChg>
      <pc:sldChg chg="new del">
        <pc:chgData name="Subhadip Kumar" userId="14dafc1f-5e42-47f7-b28a-494cd61f9cef" providerId="ADAL" clId="{602FCF82-57E6-4B5B-B6C1-BF9AF8A72D91}" dt="2024-01-24T21:47:06.069" v="365" actId="680"/>
        <pc:sldMkLst>
          <pc:docMk/>
          <pc:sldMk cId="2504643972" sldId="407"/>
        </pc:sldMkLst>
      </pc:sldChg>
      <pc:sldChg chg="addSp delSp modSp add mod modClrScheme chgLayout">
        <pc:chgData name="Subhadip Kumar" userId="14dafc1f-5e42-47f7-b28a-494cd61f9cef" providerId="ADAL" clId="{602FCF82-57E6-4B5B-B6C1-BF9AF8A72D91}" dt="2024-01-24T23:21:29.644" v="1557" actId="27636"/>
        <pc:sldMkLst>
          <pc:docMk/>
          <pc:sldMk cId="3051335438" sldId="408"/>
        </pc:sldMkLst>
        <pc:spChg chg="mod">
          <ac:chgData name="Subhadip Kumar" userId="14dafc1f-5e42-47f7-b28a-494cd61f9cef" providerId="ADAL" clId="{602FCF82-57E6-4B5B-B6C1-BF9AF8A72D91}" dt="2024-01-24T23:21:29.644" v="1557" actId="27636"/>
          <ac:spMkLst>
            <pc:docMk/>
            <pc:sldMk cId="3051335438" sldId="408"/>
            <ac:spMk id="17" creationId="{F0150DF7-4A8B-444C-8CA1-24A9B9191B80}"/>
          </ac:spMkLst>
        </pc:spChg>
        <pc:spChg chg="mod">
          <ac:chgData name="Subhadip Kumar" userId="14dafc1f-5e42-47f7-b28a-494cd61f9cef" providerId="ADAL" clId="{602FCF82-57E6-4B5B-B6C1-BF9AF8A72D91}" dt="2024-01-24T23:00:25.868" v="1531" actId="26606"/>
          <ac:spMkLst>
            <pc:docMk/>
            <pc:sldMk cId="3051335438" sldId="408"/>
            <ac:spMk id="22" creationId="{E93AABDC-C3FD-F345-990B-6E2D88310423}"/>
          </ac:spMkLst>
        </pc:spChg>
        <pc:spChg chg="add del mod">
          <ac:chgData name="Subhadip Kumar" userId="14dafc1f-5e42-47f7-b28a-494cd61f9cef" providerId="ADAL" clId="{602FCF82-57E6-4B5B-B6C1-BF9AF8A72D91}" dt="2024-01-24T23:19:11.136" v="1542" actId="478"/>
          <ac:spMkLst>
            <pc:docMk/>
            <pc:sldMk cId="3051335438" sldId="408"/>
            <ac:spMk id="31" creationId="{D0C9B330-211A-89AF-1094-F3AC9C01261A}"/>
          </ac:spMkLst>
        </pc:spChg>
        <pc:spChg chg="add del mod">
          <ac:chgData name="Subhadip Kumar" userId="14dafc1f-5e42-47f7-b28a-494cd61f9cef" providerId="ADAL" clId="{602FCF82-57E6-4B5B-B6C1-BF9AF8A72D91}" dt="2024-01-24T23:00:34.293" v="1532" actId="478"/>
          <ac:spMkLst>
            <pc:docMk/>
            <pc:sldMk cId="3051335438" sldId="408"/>
            <ac:spMk id="33" creationId="{324EC6D6-CEA1-C0AE-BBE1-4704F193EF06}"/>
          </ac:spMkLst>
        </pc:spChg>
        <pc:picChg chg="add mod">
          <ac:chgData name="Subhadip Kumar" userId="14dafc1f-5e42-47f7-b28a-494cd61f9cef" providerId="ADAL" clId="{602FCF82-57E6-4B5B-B6C1-BF9AF8A72D91}" dt="2024-01-24T23:18:56.014" v="1541" actId="14100"/>
          <ac:picMkLst>
            <pc:docMk/>
            <pc:sldMk cId="3051335438" sldId="408"/>
            <ac:picMk id="3" creationId="{35E6535C-8A26-1864-2916-B3946B747B5B}"/>
          </ac:picMkLst>
        </pc:picChg>
        <pc:picChg chg="add del">
          <ac:chgData name="Subhadip Kumar" userId="14dafc1f-5e42-47f7-b28a-494cd61f9cef" providerId="ADAL" clId="{602FCF82-57E6-4B5B-B6C1-BF9AF8A72D91}" dt="2024-01-24T22:55:45.668" v="1524" actId="26606"/>
          <ac:picMkLst>
            <pc:docMk/>
            <pc:sldMk cId="3051335438" sldId="408"/>
            <ac:picMk id="24" creationId="{2987EDC7-5995-5A4B-AE0E-19B1ACC0B0E3}"/>
          </ac:picMkLst>
        </pc:picChg>
        <pc:picChg chg="add del mod ord">
          <ac:chgData name="Subhadip Kumar" userId="14dafc1f-5e42-47f7-b28a-494cd61f9cef" providerId="ADAL" clId="{602FCF82-57E6-4B5B-B6C1-BF9AF8A72D91}" dt="2024-01-24T23:19:43.843" v="1546" actId="1076"/>
          <ac:picMkLst>
            <pc:docMk/>
            <pc:sldMk cId="3051335438" sldId="408"/>
            <ac:picMk id="26" creationId="{6A322CB2-6106-B27C-3103-C4DAD36D693E}"/>
          </ac:picMkLst>
        </pc:picChg>
      </pc:sldChg>
      <pc:sldChg chg="addSp delSp modSp add mod modClrScheme chgLayout">
        <pc:chgData name="Subhadip Kumar" userId="14dafc1f-5e42-47f7-b28a-494cd61f9cef" providerId="ADAL" clId="{602FCF82-57E6-4B5B-B6C1-BF9AF8A72D91}" dt="2024-01-24T23:36:43.571" v="1741" actId="20577"/>
        <pc:sldMkLst>
          <pc:docMk/>
          <pc:sldMk cId="2828209418" sldId="409"/>
        </pc:sldMkLst>
        <pc:spChg chg="mod">
          <ac:chgData name="Subhadip Kumar" userId="14dafc1f-5e42-47f7-b28a-494cd61f9cef" providerId="ADAL" clId="{602FCF82-57E6-4B5B-B6C1-BF9AF8A72D91}" dt="2024-01-24T23:36:43.571" v="1741" actId="20577"/>
          <ac:spMkLst>
            <pc:docMk/>
            <pc:sldMk cId="2828209418" sldId="409"/>
            <ac:spMk id="17" creationId="{F0150DF7-4A8B-444C-8CA1-24A9B9191B80}"/>
          </ac:spMkLst>
        </pc:spChg>
        <pc:spChg chg="mod">
          <ac:chgData name="Subhadip Kumar" userId="14dafc1f-5e42-47f7-b28a-494cd61f9cef" providerId="ADAL" clId="{602FCF82-57E6-4B5B-B6C1-BF9AF8A72D91}" dt="2024-01-24T23:31:14.241" v="1653" actId="26606"/>
          <ac:spMkLst>
            <pc:docMk/>
            <pc:sldMk cId="2828209418" sldId="409"/>
            <ac:spMk id="22" creationId="{E93AABDC-C3FD-F345-990B-6E2D88310423}"/>
          </ac:spMkLst>
        </pc:spChg>
        <pc:picChg chg="del">
          <ac:chgData name="Subhadip Kumar" userId="14dafc1f-5e42-47f7-b28a-494cd61f9cef" providerId="ADAL" clId="{602FCF82-57E6-4B5B-B6C1-BF9AF8A72D91}" dt="2024-01-24T23:22:16.095" v="1575" actId="478"/>
          <ac:picMkLst>
            <pc:docMk/>
            <pc:sldMk cId="2828209418" sldId="409"/>
            <ac:picMk id="3" creationId="{35E6535C-8A26-1864-2916-B3946B747B5B}"/>
          </ac:picMkLst>
        </pc:picChg>
        <pc:picChg chg="add">
          <ac:chgData name="Subhadip Kumar" userId="14dafc1f-5e42-47f7-b28a-494cd61f9cef" providerId="ADAL" clId="{602FCF82-57E6-4B5B-B6C1-BF9AF8A72D91}" dt="2024-01-24T23:31:14.241" v="1653" actId="26606"/>
          <ac:picMkLst>
            <pc:docMk/>
            <pc:sldMk cId="2828209418" sldId="409"/>
            <ac:picMk id="24" creationId="{8F696483-603F-5776-D78A-FF016BD7953A}"/>
          </ac:picMkLst>
        </pc:picChg>
        <pc:picChg chg="del">
          <ac:chgData name="Subhadip Kumar" userId="14dafc1f-5e42-47f7-b28a-494cd61f9cef" providerId="ADAL" clId="{602FCF82-57E6-4B5B-B6C1-BF9AF8A72D91}" dt="2024-01-24T23:22:14.518" v="1574" actId="478"/>
          <ac:picMkLst>
            <pc:docMk/>
            <pc:sldMk cId="2828209418" sldId="409"/>
            <ac:picMk id="26" creationId="{6A322CB2-6106-B27C-3103-C4DAD36D693E}"/>
          </ac:picMkLst>
        </pc:picChg>
      </pc:sldChg>
      <pc:sldChg chg="addSp delSp modSp add mod modClrScheme chgLayout">
        <pc:chgData name="Subhadip Kumar" userId="14dafc1f-5e42-47f7-b28a-494cd61f9cef" providerId="ADAL" clId="{602FCF82-57E6-4B5B-B6C1-BF9AF8A72D91}" dt="2024-01-24T23:50:25.510" v="2005" actId="2711"/>
        <pc:sldMkLst>
          <pc:docMk/>
          <pc:sldMk cId="3560895599" sldId="410"/>
        </pc:sldMkLst>
        <pc:spChg chg="mod">
          <ac:chgData name="Subhadip Kumar" userId="14dafc1f-5e42-47f7-b28a-494cd61f9cef" providerId="ADAL" clId="{602FCF82-57E6-4B5B-B6C1-BF9AF8A72D91}" dt="2024-01-24T23:50:25.510" v="2005" actId="2711"/>
          <ac:spMkLst>
            <pc:docMk/>
            <pc:sldMk cId="3560895599" sldId="410"/>
            <ac:spMk id="17" creationId="{F0150DF7-4A8B-444C-8CA1-24A9B9191B80}"/>
          </ac:spMkLst>
        </pc:spChg>
        <pc:spChg chg="mod ord">
          <ac:chgData name="Subhadip Kumar" userId="14dafc1f-5e42-47f7-b28a-494cd61f9cef" providerId="ADAL" clId="{602FCF82-57E6-4B5B-B6C1-BF9AF8A72D91}" dt="2024-01-24T23:50:07.966" v="2004" actId="26606"/>
          <ac:spMkLst>
            <pc:docMk/>
            <pc:sldMk cId="3560895599" sldId="410"/>
            <ac:spMk id="22" creationId="{E93AABDC-C3FD-F345-990B-6E2D88310423}"/>
          </ac:spMkLst>
        </pc:spChg>
        <pc:picChg chg="del">
          <ac:chgData name="Subhadip Kumar" userId="14dafc1f-5e42-47f7-b28a-494cd61f9cef" providerId="ADAL" clId="{602FCF82-57E6-4B5B-B6C1-BF9AF8A72D91}" dt="2024-01-24T23:42:00.986" v="1764" actId="478"/>
          <ac:picMkLst>
            <pc:docMk/>
            <pc:sldMk cId="3560895599" sldId="410"/>
            <ac:picMk id="24" creationId="{8F696483-603F-5776-D78A-FF016BD7953A}"/>
          </ac:picMkLst>
        </pc:picChg>
        <pc:picChg chg="add mod">
          <ac:chgData name="Subhadip Kumar" userId="14dafc1f-5e42-47f7-b28a-494cd61f9cef" providerId="ADAL" clId="{602FCF82-57E6-4B5B-B6C1-BF9AF8A72D91}" dt="2024-01-24T23:50:07.966" v="2004" actId="26606"/>
          <ac:picMkLst>
            <pc:docMk/>
            <pc:sldMk cId="3560895599" sldId="410"/>
            <ac:picMk id="25" creationId="{5DAB9C79-435B-C3A2-3670-666BE82E8A4A}"/>
          </ac:picMkLst>
        </pc:picChg>
      </pc:sldChg>
      <pc:sldChg chg="addSp delSp modSp add mod">
        <pc:chgData name="Subhadip Kumar" userId="14dafc1f-5e42-47f7-b28a-494cd61f9cef" providerId="ADAL" clId="{602FCF82-57E6-4B5B-B6C1-BF9AF8A72D91}" dt="2024-01-25T00:01:06.356" v="2014" actId="122"/>
        <pc:sldMkLst>
          <pc:docMk/>
          <pc:sldMk cId="534559890" sldId="411"/>
        </pc:sldMkLst>
        <pc:spChg chg="add del mod">
          <ac:chgData name="Subhadip Kumar" userId="14dafc1f-5e42-47f7-b28a-494cd61f9cef" providerId="ADAL" clId="{602FCF82-57E6-4B5B-B6C1-BF9AF8A72D91}" dt="2024-01-25T00:00:46.165" v="2011" actId="478"/>
          <ac:spMkLst>
            <pc:docMk/>
            <pc:sldMk cId="534559890" sldId="411"/>
            <ac:spMk id="3" creationId="{E861971A-6E53-B53D-95C6-914097EC30FD}"/>
          </ac:spMkLst>
        </pc:spChg>
        <pc:spChg chg="del">
          <ac:chgData name="Subhadip Kumar" userId="14dafc1f-5e42-47f7-b28a-494cd61f9cef" providerId="ADAL" clId="{602FCF82-57E6-4B5B-B6C1-BF9AF8A72D91}" dt="2024-01-25T00:00:44.258" v="2010" actId="478"/>
          <ac:spMkLst>
            <pc:docMk/>
            <pc:sldMk cId="534559890" sldId="411"/>
            <ac:spMk id="17" creationId="{F0150DF7-4A8B-444C-8CA1-24A9B9191B80}"/>
          </ac:spMkLst>
        </pc:spChg>
        <pc:spChg chg="mod">
          <ac:chgData name="Subhadip Kumar" userId="14dafc1f-5e42-47f7-b28a-494cd61f9cef" providerId="ADAL" clId="{602FCF82-57E6-4B5B-B6C1-BF9AF8A72D91}" dt="2024-01-25T00:01:06.356" v="2014" actId="122"/>
          <ac:spMkLst>
            <pc:docMk/>
            <pc:sldMk cId="534559890" sldId="411"/>
            <ac:spMk id="22" creationId="{E93AABDC-C3FD-F345-990B-6E2D88310423}"/>
          </ac:spMkLst>
        </pc:spChg>
        <pc:picChg chg="del">
          <ac:chgData name="Subhadip Kumar" userId="14dafc1f-5e42-47f7-b28a-494cd61f9cef" providerId="ADAL" clId="{602FCF82-57E6-4B5B-B6C1-BF9AF8A72D91}" dt="2024-01-25T00:00:48.241" v="2012" actId="478"/>
          <ac:picMkLst>
            <pc:docMk/>
            <pc:sldMk cId="534559890" sldId="411"/>
            <ac:picMk id="25" creationId="{5DAB9C79-435B-C3A2-3670-666BE82E8A4A}"/>
          </ac:picMkLst>
        </pc:picChg>
      </pc:sldChg>
      <pc:sldMasterChg chg="delSldLayout">
        <pc:chgData name="Subhadip Kumar" userId="14dafc1f-5e42-47f7-b28a-494cd61f9cef" providerId="ADAL" clId="{602FCF82-57E6-4B5B-B6C1-BF9AF8A72D91}" dt="2024-01-25T00:01:15.767" v="2018" actId="47"/>
        <pc:sldMasterMkLst>
          <pc:docMk/>
          <pc:sldMasterMk cId="2234582933" sldId="2147483648"/>
        </pc:sldMasterMkLst>
        <pc:sldLayoutChg chg="del">
          <pc:chgData name="Subhadip Kumar" userId="14dafc1f-5e42-47f7-b28a-494cd61f9cef" providerId="ADAL" clId="{602FCF82-57E6-4B5B-B6C1-BF9AF8A72D91}" dt="2024-01-25T00:01:13.565" v="2017" actId="47"/>
          <pc:sldLayoutMkLst>
            <pc:docMk/>
            <pc:sldMasterMk cId="2234582933" sldId="2147483648"/>
            <pc:sldLayoutMk cId="3265676411" sldId="2147483667"/>
          </pc:sldLayoutMkLst>
        </pc:sldLayoutChg>
        <pc:sldLayoutChg chg="del">
          <pc:chgData name="Subhadip Kumar" userId="14dafc1f-5e42-47f7-b28a-494cd61f9cef" providerId="ADAL" clId="{602FCF82-57E6-4B5B-B6C1-BF9AF8A72D91}" dt="2024-01-25T00:01:15.767" v="2018" actId="47"/>
          <pc:sldLayoutMkLst>
            <pc:docMk/>
            <pc:sldMasterMk cId="2234582933" sldId="2147483648"/>
            <pc:sldLayoutMk cId="2734089126" sldId="214748366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F17359-000A-9044-B834-9FBD0018D5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C98B882-BA21-D947-B59A-B375F7B018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73F5E-F60B-3D42-A6DD-6D5611C2F6EE}" type="datetimeFigureOut">
              <a:rPr lang="en-US" smtClean="0"/>
              <a:t>2/2/2024</a:t>
            </a:fld>
            <a:endParaRPr lang="en-US" dirty="0"/>
          </a:p>
        </p:txBody>
      </p:sp>
      <p:sp>
        <p:nvSpPr>
          <p:cNvPr id="4" name="Footer Placeholder 3">
            <a:extLst>
              <a:ext uri="{FF2B5EF4-FFF2-40B4-BE49-F238E27FC236}">
                <a16:creationId xmlns:a16="http://schemas.microsoft.com/office/drawing/2014/main" id="{8219AD5B-1A75-1A4A-8459-A96AB79E9D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49C6818-84EB-2D43-AA44-FC64C4595B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28A1AC-D174-D44D-BB31-612041F19AA1}" type="slidenum">
              <a:rPr lang="en-US" smtClean="0"/>
              <a:t>‹#›</a:t>
            </a:fld>
            <a:endParaRPr lang="en-US" dirty="0"/>
          </a:p>
        </p:txBody>
      </p:sp>
    </p:spTree>
    <p:extLst>
      <p:ext uri="{BB962C8B-B14F-4D97-AF65-F5344CB8AC3E}">
        <p14:creationId xmlns:p14="http://schemas.microsoft.com/office/powerpoint/2010/main" val="3575170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52FFA-2A84-45EF-8500-0E50EE9233D8}" type="datetimeFigureOut">
              <a:rPr lang="en-US" smtClean="0"/>
              <a:t>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FF5F5-D5D6-4BD7-8668-5913AC7302E3}" type="slidenum">
              <a:rPr lang="en-US" smtClean="0"/>
              <a:t>‹#›</a:t>
            </a:fld>
            <a:endParaRPr lang="en-US"/>
          </a:p>
        </p:txBody>
      </p:sp>
    </p:spTree>
    <p:extLst>
      <p:ext uri="{BB962C8B-B14F-4D97-AF65-F5344CB8AC3E}">
        <p14:creationId xmlns:p14="http://schemas.microsoft.com/office/powerpoint/2010/main" val="1042247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DFF5F5-D5D6-4BD7-8668-5913AC7302E3}" type="slidenum">
              <a:rPr lang="en-US" smtClean="0"/>
              <a:t>3</a:t>
            </a:fld>
            <a:endParaRPr lang="en-US"/>
          </a:p>
        </p:txBody>
      </p:sp>
    </p:spTree>
    <p:extLst>
      <p:ext uri="{BB962C8B-B14F-4D97-AF65-F5344CB8AC3E}">
        <p14:creationId xmlns:p14="http://schemas.microsoft.com/office/powerpoint/2010/main" val="459426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Facts: Railroads are lifeblood of Supply </a:t>
            </a:r>
            <a:r>
              <a:rPr lang="en-US" dirty="0" err="1"/>
              <a:t>ChainTogether</a:t>
            </a:r>
            <a:r>
              <a:rPr lang="en-US" dirty="0"/>
              <a:t>, these railroads cover more than 200,000 miles of track in North America. Out of that 70000 miles are in dark territory</a:t>
            </a:r>
          </a:p>
          <a:p>
            <a:r>
              <a:rPr lang="en-US" dirty="0"/>
              <a:t>In the United States alone, railroads ship around 61 tons of goods per person every year, ranging from raw materials to finished products</a:t>
            </a:r>
          </a:p>
          <a:p>
            <a:r>
              <a:rPr lang="en-US" dirty="0"/>
              <a:t>Greenest mode of transportation</a:t>
            </a:r>
          </a:p>
          <a:p>
            <a:r>
              <a:rPr lang="en-US" dirty="0"/>
              <a:t>Class I railroads: BNSF, CN, CPKC, CSX, UP, NS, Amtrak</a:t>
            </a:r>
          </a:p>
          <a:p>
            <a:r>
              <a:rPr lang="en-US" dirty="0"/>
              <a:t>Types of freight cars – Flatcar, </a:t>
            </a:r>
            <a:r>
              <a:rPr lang="en-US" dirty="0" err="1"/>
              <a:t>Tankcar</a:t>
            </a:r>
            <a:r>
              <a:rPr lang="en-US" dirty="0"/>
              <a:t>, Hopper, Boxcar, Refrigerator car, </a:t>
            </a:r>
            <a:r>
              <a:rPr lang="en-US" dirty="0" err="1"/>
              <a:t>autorack</a:t>
            </a:r>
            <a:r>
              <a:rPr lang="en-US" dirty="0"/>
              <a:t>. Train General Bulletin Order (TGBO), Track Authority</a:t>
            </a:r>
          </a:p>
          <a:p>
            <a:r>
              <a:rPr lang="en-US" dirty="0"/>
              <a:t>Freight Type – Grain, automotive, fertilizers, Chemicals and Hazmat, Oil, Wheat/</a:t>
            </a:r>
            <a:r>
              <a:rPr lang="en-US" dirty="0" err="1"/>
              <a:t>Barnel</a:t>
            </a:r>
            <a:r>
              <a:rPr lang="en-US" dirty="0"/>
              <a:t>, fertilizer, </a:t>
            </a:r>
            <a:r>
              <a:rPr lang="en-US" dirty="0" err="1"/>
              <a:t>sodaash</a:t>
            </a:r>
            <a:r>
              <a:rPr lang="en-US" dirty="0"/>
              <a:t> (Hopper), Metal, Appliances, Food products (Box Car), </a:t>
            </a:r>
            <a:r>
              <a:rPr lang="en-US" b="0" i="0" dirty="0">
                <a:solidFill>
                  <a:srgbClr val="040C28"/>
                </a:solidFill>
                <a:effectLst/>
                <a:latin typeface="Google Sans"/>
              </a:rPr>
              <a:t>chemicals, molasses, edible tallow, water, diesel fuel and ethanol (Tank car)</a:t>
            </a:r>
            <a:endParaRPr lang="en-US" dirty="0"/>
          </a:p>
        </p:txBody>
      </p:sp>
      <p:sp>
        <p:nvSpPr>
          <p:cNvPr id="4" name="Slide Number Placeholder 3"/>
          <p:cNvSpPr>
            <a:spLocks noGrp="1"/>
          </p:cNvSpPr>
          <p:nvPr>
            <p:ph type="sldNum" sz="quarter" idx="5"/>
          </p:nvPr>
        </p:nvSpPr>
        <p:spPr/>
        <p:txBody>
          <a:bodyPr/>
          <a:lstStyle/>
          <a:p>
            <a:fld id="{83DFF5F5-D5D6-4BD7-8668-5913AC7302E3}" type="slidenum">
              <a:rPr lang="en-US" smtClean="0"/>
              <a:t>4</a:t>
            </a:fld>
            <a:endParaRPr lang="en-US"/>
          </a:p>
        </p:txBody>
      </p:sp>
    </p:spTree>
    <p:extLst>
      <p:ext uri="{BB962C8B-B14F-4D97-AF65-F5344CB8AC3E}">
        <p14:creationId xmlns:p14="http://schemas.microsoft.com/office/powerpoint/2010/main" val="42074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Predicting when recrews will be required and decreasing crew call departure time</a:t>
            </a:r>
          </a:p>
        </p:txBody>
      </p:sp>
      <p:sp>
        <p:nvSpPr>
          <p:cNvPr id="4" name="Slide Number Placeholder 3"/>
          <p:cNvSpPr>
            <a:spLocks noGrp="1"/>
          </p:cNvSpPr>
          <p:nvPr>
            <p:ph type="sldNum" sz="quarter" idx="5"/>
          </p:nvPr>
        </p:nvSpPr>
        <p:spPr/>
        <p:txBody>
          <a:bodyPr/>
          <a:lstStyle/>
          <a:p>
            <a:fld id="{83DFF5F5-D5D6-4BD7-8668-5913AC7302E3}" type="slidenum">
              <a:rPr lang="en-US" smtClean="0"/>
              <a:t>5</a:t>
            </a:fld>
            <a:endParaRPr lang="en-US"/>
          </a:p>
        </p:txBody>
      </p:sp>
    </p:spTree>
    <p:extLst>
      <p:ext uri="{BB962C8B-B14F-4D97-AF65-F5344CB8AC3E}">
        <p14:creationId xmlns:p14="http://schemas.microsoft.com/office/powerpoint/2010/main" val="231554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Digital Twin is helping on Structural Health Monitor (SHM). Sensors and advanced cameras. Lidar Scanner such as Leica BLK 360 device, 3D camera was used. </a:t>
            </a:r>
            <a:r>
              <a:rPr lang="en-US" dirty="0" err="1"/>
              <a:t>Osong</a:t>
            </a:r>
            <a:r>
              <a:rPr lang="en-US" dirty="0"/>
              <a:t> Railway Test track, which is a 13 km long railway line in South Korea. The main objective of the study was to scan a 4 km section of tunnel using a 3D lidar device and create a digital twin space. BIM (Building Information Modeling) techniques aka digital twin and Revit software. Revit is a software application that supports BIM workflows for architecture, engineering, and construction.</a:t>
            </a:r>
          </a:p>
          <a:p>
            <a:endParaRPr lang="en-US" dirty="0"/>
          </a:p>
          <a:p>
            <a:r>
              <a:rPr lang="en-US" dirty="0"/>
              <a:t>Tech enabled train building – Calculate the best route, order of cars to ensure a safe journey, precision train building that is robust physics and simulation that can predict the in-train forces that may occur during a trip to build safe trains, how a train will handle while enroute, where cars should be placed in the lineup, the number of locomotives needed and the best route.</a:t>
            </a:r>
          </a:p>
          <a:p>
            <a:endParaRPr lang="en-US" dirty="0"/>
          </a:p>
          <a:p>
            <a:r>
              <a:rPr lang="en-US" dirty="0"/>
              <a:t>Another important aspect is optimizing wheel life and performance – Wheel replacement is approximately 60% of total maintenance cost. AI is helping to predict the remaining wheel life. It helps to determine how far we can accurately predict, it can help to span operating cost to be divided in multiple quarters, reduce stock out cost, prevent early wheel replacement, eliminates manual errors and helps to take augmented decisions. Acoustic detector, hot wheel detector, cold wheel detection</a:t>
            </a:r>
          </a:p>
          <a:p>
            <a:endParaRPr lang="en-US" dirty="0"/>
          </a:p>
          <a:p>
            <a:r>
              <a:rPr lang="en-US" dirty="0"/>
              <a:t>Crew management: Train ETA to crew change location, Predicting when recrews will be required and decreasing crew call departure time, </a:t>
            </a:r>
          </a:p>
          <a:p>
            <a:r>
              <a:rPr lang="en-US" dirty="0"/>
              <a:t>Fuel cost prediction</a:t>
            </a:r>
          </a:p>
        </p:txBody>
      </p:sp>
      <p:sp>
        <p:nvSpPr>
          <p:cNvPr id="4" name="Slide Number Placeholder 3"/>
          <p:cNvSpPr>
            <a:spLocks noGrp="1"/>
          </p:cNvSpPr>
          <p:nvPr>
            <p:ph type="sldNum" sz="quarter" idx="5"/>
          </p:nvPr>
        </p:nvSpPr>
        <p:spPr/>
        <p:txBody>
          <a:bodyPr/>
          <a:lstStyle/>
          <a:p>
            <a:fld id="{83DFF5F5-D5D6-4BD7-8668-5913AC7302E3}" type="slidenum">
              <a:rPr lang="en-US" smtClean="0"/>
              <a:t>6</a:t>
            </a:fld>
            <a:endParaRPr lang="en-US"/>
          </a:p>
        </p:txBody>
      </p:sp>
    </p:spTree>
    <p:extLst>
      <p:ext uri="{BB962C8B-B14F-4D97-AF65-F5344CB8AC3E}">
        <p14:creationId xmlns:p14="http://schemas.microsoft.com/office/powerpoint/2010/main" val="1051488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SAE classification from GoA1 to GoA4. AI can help to improve </a:t>
            </a:r>
            <a:r>
              <a:rPr lang="en-US" dirty="0" err="1"/>
              <a:t>GoA</a:t>
            </a:r>
            <a:r>
              <a:rPr lang="en-US" dirty="0"/>
              <a:t> from 1 to 2</a:t>
            </a:r>
          </a:p>
          <a:p>
            <a:r>
              <a:rPr lang="en-US" dirty="0"/>
              <a:t>PTC – Initial plan to implement 100% by 2015 </a:t>
            </a:r>
            <a:r>
              <a:rPr lang="en-US" dirty="0" err="1"/>
              <a:t>exteneded</a:t>
            </a:r>
            <a:r>
              <a:rPr lang="en-US" dirty="0"/>
              <a:t> 2 times – finally implemented in 2020.</a:t>
            </a:r>
          </a:p>
          <a:p>
            <a:r>
              <a:rPr lang="en-US" dirty="0"/>
              <a:t>Predicting carload volume based on weather, manage crew demand accordingly. Adjust revenues</a:t>
            </a:r>
          </a:p>
          <a:p>
            <a:r>
              <a:rPr lang="en-US" b="0" i="0" dirty="0">
                <a:solidFill>
                  <a:srgbClr val="000000"/>
                </a:solidFill>
                <a:effectLst/>
                <a:latin typeface="Open Sans" panose="020B0606030504020204" pitchFamily="34" charset="0"/>
              </a:rPr>
              <a:t>The railway market, particularly in locomotives and passenger trains, has seen a substantial adoption of GNSS technology (</a:t>
            </a:r>
            <a:r>
              <a:rPr lang="en-US" b="1" i="0" dirty="0">
                <a:solidFill>
                  <a:srgbClr val="000000"/>
                </a:solidFill>
                <a:effectLst/>
                <a:latin typeface="Open Sans" panose="020B0606030504020204" pitchFamily="34" charset="0"/>
              </a:rPr>
              <a:t>Global Navigation Satellite System)</a:t>
            </a:r>
            <a:r>
              <a:rPr lang="en-US" b="0" i="0" dirty="0">
                <a:solidFill>
                  <a:srgbClr val="000000"/>
                </a:solidFill>
                <a:effectLst/>
                <a:latin typeface="Open Sans" panose="020B0606030504020204" pitchFamily="34" charset="0"/>
              </a:rPr>
              <a:t>, with approximately 250,000 devices installed – accurately locate the locomotives, </a:t>
            </a:r>
            <a:endParaRPr lang="en-US" dirty="0"/>
          </a:p>
        </p:txBody>
      </p:sp>
      <p:sp>
        <p:nvSpPr>
          <p:cNvPr id="4" name="Slide Number Placeholder 3"/>
          <p:cNvSpPr>
            <a:spLocks noGrp="1"/>
          </p:cNvSpPr>
          <p:nvPr>
            <p:ph type="sldNum" sz="quarter" idx="5"/>
          </p:nvPr>
        </p:nvSpPr>
        <p:spPr/>
        <p:txBody>
          <a:bodyPr/>
          <a:lstStyle/>
          <a:p>
            <a:fld id="{83DFF5F5-D5D6-4BD7-8668-5913AC7302E3}" type="slidenum">
              <a:rPr lang="en-US" smtClean="0"/>
              <a:t>7</a:t>
            </a:fld>
            <a:endParaRPr lang="en-US"/>
          </a:p>
        </p:txBody>
      </p:sp>
    </p:spTree>
    <p:extLst>
      <p:ext uri="{BB962C8B-B14F-4D97-AF65-F5344CB8AC3E}">
        <p14:creationId xmlns:p14="http://schemas.microsoft.com/office/powerpoint/2010/main" val="4099987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28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215342"/>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E71328B3-338C-BB43-A9F5-AACCE2E54E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9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928264"/>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4498670"/>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1928264"/>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327254B-5501-7248-A89F-42912B5A8BD2}"/>
              </a:ext>
            </a:extLst>
          </p:cNvPr>
          <p:cNvCxnSpPr>
            <a:cxnSpLocks/>
          </p:cNvCxnSpPr>
          <p:nvPr userDrawn="1"/>
        </p:nvCxnSpPr>
        <p:spPr>
          <a:xfrm>
            <a:off x="0" y="1405468"/>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005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_4">
    <p:bg>
      <p:bgPr>
        <a:solidFill>
          <a:schemeClr val="accent4">
            <a:lumMod val="50000"/>
          </a:schemeClr>
        </a:solidFill>
        <a:effectLst/>
      </p:bgPr>
    </p:bg>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124487" y="0"/>
            <a:ext cx="11067514"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24487" y="-1"/>
            <a:ext cx="11067514"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087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1"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4A57CAA2-2658-B441-A787-4B54C65D3BF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38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w/Caption_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52400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6338806"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1524000"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F2E583C8-CCA8-BB4A-B8AA-4ED85B62E67F}"/>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66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Caption_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635662"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820856"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4C8C2B99-ED08-1F48-BE5D-40E40D09C7B7}"/>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87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Caption_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8843" y="3482977"/>
            <a:ext cx="10961177"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10" name="Straight Connector 9">
            <a:extLst>
              <a:ext uri="{FF2B5EF4-FFF2-40B4-BE49-F238E27FC236}">
                <a16:creationId xmlns:a16="http://schemas.microsoft.com/office/drawing/2014/main" id="{79B33817-49F3-B440-A271-466603AE1964}"/>
              </a:ext>
            </a:extLst>
          </p:cNvPr>
          <p:cNvCxnSpPr>
            <a:cxnSpLocks/>
          </p:cNvCxnSpPr>
          <p:nvPr userDrawn="1"/>
        </p:nvCxnSpPr>
        <p:spPr>
          <a:xfrm>
            <a:off x="0" y="421214"/>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8576316B-7498-2E42-9B52-88BF1C9DF40C}"/>
              </a:ext>
            </a:extLst>
          </p:cNvPr>
          <p:cNvSpPr>
            <a:spLocks noGrp="1"/>
          </p:cNvSpPr>
          <p:nvPr>
            <p:ph idx="1" hasCustomPrompt="1"/>
          </p:nvPr>
        </p:nvSpPr>
        <p:spPr>
          <a:xfrm>
            <a:off x="5567465"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451775DA-49A0-2F4D-9F21-5D20DA6BA9B6}"/>
              </a:ext>
            </a:extLst>
          </p:cNvPr>
          <p:cNvSpPr>
            <a:spLocks noGrp="1"/>
          </p:cNvSpPr>
          <p:nvPr>
            <p:ph type="ctrTitle"/>
          </p:nvPr>
        </p:nvSpPr>
        <p:spPr>
          <a:xfrm>
            <a:off x="608844"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496456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Caption_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5" name="Straight Connector 4">
            <a:extLst>
              <a:ext uri="{FF2B5EF4-FFF2-40B4-BE49-F238E27FC236}">
                <a16:creationId xmlns:a16="http://schemas.microsoft.com/office/drawing/2014/main" id="{40C0F668-C1BA-A349-A542-9E54E73E8178}"/>
              </a:ext>
            </a:extLst>
          </p:cNvPr>
          <p:cNvCxnSpPr>
            <a:cxnSpLocks/>
          </p:cNvCxnSpPr>
          <p:nvPr userDrawn="1"/>
        </p:nvCxnSpPr>
        <p:spPr>
          <a:xfrm>
            <a:off x="4961621" y="339644"/>
            <a:ext cx="0" cy="28065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339644"/>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780326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Caption_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16414763-7D4F-994A-AAA9-7DC46C19D816}"/>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706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2/2/2024</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1627321"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706796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1627322"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7067963"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42073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814249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2/2/2024</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39262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5833265"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392624"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5833265"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7" name="Straight Connector 16">
            <a:extLst>
              <a:ext uri="{FF2B5EF4-FFF2-40B4-BE49-F238E27FC236}">
                <a16:creationId xmlns:a16="http://schemas.microsoft.com/office/drawing/2014/main" id="{E28CCA37-00BD-0A43-8647-67DD0510A7E3}"/>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196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2/2/2024</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81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_5">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C5233AE2-5078-C34D-8EAD-6F7B344F5241}"/>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2/2/2024</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969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588936"/>
            <a:ext cx="11432584" cy="597663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2C41291C-383F-CF4B-AB8E-2B40741A62AF}"/>
              </a:ext>
            </a:extLst>
          </p:cNvPr>
          <p:cNvCxnSpPr>
            <a:cxnSpLocks/>
          </p:cNvCxnSpPr>
          <p:nvPr userDrawn="1"/>
        </p:nvCxnSpPr>
        <p:spPr>
          <a:xfrm>
            <a:off x="0" y="292426"/>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4C5937-11C0-4E5A-867C-7AB68EA532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1957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292426"/>
            <a:ext cx="10219457"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4" name="Straight Connector 3">
            <a:extLst>
              <a:ext uri="{FF2B5EF4-FFF2-40B4-BE49-F238E27FC236}">
                <a16:creationId xmlns:a16="http://schemas.microsoft.com/office/drawing/2014/main" id="{F516C013-C8E5-B44C-B6D6-DE71D0CC52C4}"/>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E2D069-321B-434C-BB63-530EE51B64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2183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134319" y="0"/>
            <a:ext cx="1105768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DCA0415B-CCA3-7142-BDAA-6DAC63FB634C}"/>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040D77-4CF4-4BFB-9FFB-8C9746D3906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9264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_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43A34E77-65E8-214A-93DD-907ECB950F42}"/>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C15D6B-DF62-4A31-87F3-2084A6C590A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7893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2/2/2024</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6993359"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257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2/2/2024</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0"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5708797"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267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134319" y="1"/>
            <a:ext cx="11057681" cy="6858002"/>
          </a:xfrm>
          <a:prstGeom prst="rect">
            <a:avLst/>
          </a:prstGeom>
          <a:solidFill>
            <a:schemeClr val="accent4">
              <a:lumMod val="50000"/>
            </a:schemeClr>
          </a:solidFill>
        </p:spPr>
        <p:txBody>
          <a:bodyPr/>
          <a:lstStyle/>
          <a:p>
            <a:r>
              <a:rPr lang="en-US"/>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2/2/2024</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39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34319" y="0"/>
            <a:ext cx="1105768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37568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nd Content_5">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 y="1"/>
            <a:ext cx="12192000" cy="6858002"/>
          </a:xfrm>
          <a:prstGeom prst="rect">
            <a:avLst/>
          </a:prstGeom>
          <a:solidFill>
            <a:schemeClr val="accent4">
              <a:lumMod val="50000"/>
            </a:schemeClr>
          </a:solidFill>
        </p:spPr>
        <p:txBody>
          <a:bodyPr/>
          <a:lstStyle/>
          <a:p>
            <a:r>
              <a:rPr lang="en-US"/>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2/2/2024</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4890577"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5" name="Text Placeholder 10">
            <a:extLst>
              <a:ext uri="{FF2B5EF4-FFF2-40B4-BE49-F238E27FC236}">
                <a16:creationId xmlns:a16="http://schemas.microsoft.com/office/drawing/2014/main" id="{F7FB4ADF-1B3E-A442-B2C9-518CBE7637DB}"/>
              </a:ext>
            </a:extLst>
          </p:cNvPr>
          <p:cNvSpPr>
            <a:spLocks noGrp="1"/>
          </p:cNvSpPr>
          <p:nvPr>
            <p:ph type="body" sz="quarter" idx="14"/>
          </p:nvPr>
        </p:nvSpPr>
        <p:spPr>
          <a:xfrm>
            <a:off x="392624"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8996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aption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46059"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7313354" y="4418889"/>
            <a:ext cx="3289100"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7313355" y="5080791"/>
            <a:ext cx="3289100"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B39C4094-208E-7E4A-848A-F76A1573073A}"/>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355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nd Caption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4418889"/>
            <a:ext cx="4609683"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5080791"/>
            <a:ext cx="4609683"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8BE71BC7-72EE-294C-9A39-61A77EE295A0}"/>
              </a:ext>
            </a:extLst>
          </p:cNvPr>
          <p:cNvCxnSpPr>
            <a:cxnSpLocks/>
          </p:cNvCxnSpPr>
          <p:nvPr userDrawn="1"/>
        </p:nvCxnSpPr>
        <p:spPr>
          <a:xfrm>
            <a:off x="392623" y="5080791"/>
            <a:ext cx="4609683"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738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Caption_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1645582" y="5080791"/>
            <a:ext cx="3289100"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906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and Caption_5">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1F4417F7-7CDE-DF44-9B0E-AC44EE99BF4B}"/>
              </a:ext>
            </a:extLst>
          </p:cNvPr>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3429000"/>
            <a:ext cx="4609683"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4090902"/>
            <a:ext cx="4609683"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79F22032-BAB9-744C-B14E-54350BBD1C7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238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verview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t>2/2/2024</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2" y="339645"/>
            <a:ext cx="1021945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noProof="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2"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2" y="2366353"/>
            <a:ext cx="369944" cy="368788"/>
          </a:xfrm>
        </p:spPr>
        <p:txBody>
          <a:bodyPr anchor="ctr">
            <a:normAutofit/>
          </a:bodyPr>
          <a:lstStyle>
            <a:lvl1pPr marL="0" indent="0" algn="ctr">
              <a:buNone/>
              <a:defRPr sz="800"/>
            </a:lvl1pPr>
          </a:lstStyle>
          <a:p>
            <a:r>
              <a:rPr lang="en-US" noProof="0"/>
              <a:t>Click icon to add picture</a:t>
            </a:r>
            <a:endParaRPr lang="en-US" noProof="0"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2" y="3592038"/>
            <a:ext cx="369944" cy="368788"/>
          </a:xfrm>
        </p:spPr>
        <p:txBody>
          <a:bodyPr anchor="ctr">
            <a:normAutofit/>
          </a:bodyPr>
          <a:lstStyle>
            <a:lvl1pPr marL="0" indent="0" algn="ctr">
              <a:buNone/>
              <a:defRPr sz="800"/>
            </a:lvl1pPr>
          </a:lstStyle>
          <a:p>
            <a:r>
              <a:rPr lang="en-US" noProof="0"/>
              <a:t>Click icon to add picture</a:t>
            </a:r>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2" y="4856634"/>
            <a:ext cx="369944" cy="368788"/>
          </a:xfrm>
        </p:spPr>
        <p:txBody>
          <a:bodyPr anchor="ctr">
            <a:normAutofit/>
          </a:bodyPr>
          <a:lstStyle>
            <a:lvl1pPr marL="0" indent="0" algn="ctr">
              <a:buNone/>
              <a:defRPr sz="800"/>
            </a:lvl1pPr>
          </a:lstStyle>
          <a:p>
            <a:r>
              <a:rPr lang="en-US" noProof="0"/>
              <a:t>Click icon to add picture</a:t>
            </a:r>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5605550"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5683052" y="2366353"/>
            <a:ext cx="369944" cy="368788"/>
          </a:xfrm>
        </p:spPr>
        <p:txBody>
          <a:bodyPr anchor="ctr">
            <a:normAutofit/>
          </a:bodyPr>
          <a:lstStyle>
            <a:lvl1pPr marL="0" indent="0" algn="ctr">
              <a:buNone/>
              <a:defRPr sz="800"/>
            </a:lvl1pPr>
          </a:lstStyle>
          <a:p>
            <a:r>
              <a:rPr lang="en-US" noProof="0"/>
              <a:t>Click icon to add picture</a:t>
            </a:r>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561099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5683052" y="3592038"/>
            <a:ext cx="369944" cy="368788"/>
          </a:xfrm>
        </p:spPr>
        <p:txBody>
          <a:bodyPr anchor="ctr">
            <a:normAutofit/>
          </a:bodyPr>
          <a:lstStyle>
            <a:lvl1pPr marL="0" indent="0" algn="ctr">
              <a:buNone/>
              <a:defRPr sz="800"/>
            </a:lvl1pPr>
          </a:lstStyle>
          <a:p>
            <a:r>
              <a:rPr lang="en-US" noProof="0"/>
              <a:t>Click icon to add picture</a:t>
            </a:r>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561099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5683052" y="4856634"/>
            <a:ext cx="369944" cy="368788"/>
          </a:xfrm>
        </p:spPr>
        <p:txBody>
          <a:bodyPr anchor="ctr">
            <a:normAutofit/>
          </a:bodyPr>
          <a:lstStyle>
            <a:lvl1pPr marL="0" indent="0" algn="ctr">
              <a:buNone/>
              <a:defRPr sz="800"/>
            </a:lvl1pPr>
          </a:lstStyle>
          <a:p>
            <a:r>
              <a:rPr lang="en-US" noProof="0"/>
              <a:t>Click icon to add picture</a:t>
            </a:r>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2257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22570"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2257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22570"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2257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22570"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650044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6500441"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650044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6500441"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650044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6500441"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cxnSp>
        <p:nvCxnSpPr>
          <p:cNvPr id="42" name="Straight Connector 41">
            <a:extLst>
              <a:ext uri="{FF2B5EF4-FFF2-40B4-BE49-F238E27FC236}">
                <a16:creationId xmlns:a16="http://schemas.microsoft.com/office/drawing/2014/main" id="{58A232C0-1AC5-164D-B8B6-CC8F07CF2E21}"/>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30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verview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t>2/2/2024</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3"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428792"/>
            <a:ext cx="369944" cy="368788"/>
          </a:xfrm>
        </p:spPr>
        <p:txBody>
          <a:bodyPr anchor="ctr">
            <a:normAutofit/>
          </a:bodyPr>
          <a:lstStyle>
            <a:lvl1pPr marL="0" indent="0" algn="ctr">
              <a:buNone/>
              <a:defRPr sz="800"/>
            </a:lvl1pPr>
          </a:lstStyle>
          <a:p>
            <a:r>
              <a:rPr lang="en-US" noProof="0"/>
              <a:t>Click icon to add picture</a:t>
            </a:r>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3"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654477"/>
            <a:ext cx="369944" cy="368788"/>
          </a:xfrm>
        </p:spPr>
        <p:txBody>
          <a:bodyPr anchor="ctr">
            <a:normAutofit/>
          </a:bodyPr>
          <a:lstStyle>
            <a:lvl1pPr marL="0" indent="0" algn="ctr">
              <a:buNone/>
              <a:defRPr sz="800"/>
            </a:lvl1pPr>
          </a:lstStyle>
          <a:p>
            <a:r>
              <a:rPr lang="en-US" noProof="0"/>
              <a:t>Click icon to add picture</a:t>
            </a:r>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3"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919073"/>
            <a:ext cx="369944" cy="368788"/>
          </a:xfrm>
        </p:spPr>
        <p:txBody>
          <a:bodyPr anchor="ctr">
            <a:normAutofit/>
          </a:bodyPr>
          <a:lstStyle>
            <a:lvl1pPr marL="0" indent="0" algn="ctr">
              <a:buNone/>
              <a:defRPr sz="800"/>
            </a:lvl1pPr>
          </a:lstStyle>
          <a:p>
            <a:r>
              <a:rPr lang="en-US" noProof="0"/>
              <a:t>Click icon to add picture</a:t>
            </a:r>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6472581"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428792"/>
            <a:ext cx="369944" cy="368788"/>
          </a:xfrm>
        </p:spPr>
        <p:txBody>
          <a:bodyPr anchor="ctr">
            <a:normAutofit/>
          </a:bodyPr>
          <a:lstStyle>
            <a:lvl1pPr marL="0" indent="0" algn="ctr">
              <a:buNone/>
              <a:defRPr sz="800"/>
            </a:lvl1pPr>
          </a:lstStyle>
          <a:p>
            <a:r>
              <a:rPr lang="en-US" noProof="0"/>
              <a:t>Click icon to add picture</a:t>
            </a:r>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6472581"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654477"/>
            <a:ext cx="369944" cy="368788"/>
          </a:xfrm>
        </p:spPr>
        <p:txBody>
          <a:bodyPr anchor="ctr">
            <a:normAutofit/>
          </a:bodyPr>
          <a:lstStyle>
            <a:lvl1pPr marL="0" indent="0" algn="ctr">
              <a:buNone/>
              <a:defRPr sz="800"/>
            </a:lvl1pPr>
          </a:lstStyle>
          <a:p>
            <a:r>
              <a:rPr lang="en-US" noProof="0"/>
              <a:t>Click icon to add picture</a:t>
            </a:r>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6472581"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919073"/>
            <a:ext cx="369944" cy="368788"/>
          </a:xfrm>
        </p:spPr>
        <p:txBody>
          <a:bodyPr anchor="ctr">
            <a:normAutofit/>
          </a:bodyPr>
          <a:lstStyle>
            <a:lvl1pPr marL="0" indent="0" algn="ctr">
              <a:buNone/>
              <a:defRPr sz="800"/>
            </a:lvl1pPr>
          </a:lstStyle>
          <a:p>
            <a:r>
              <a:rPr lang="en-US" noProof="0"/>
              <a:t>Click icon to add picture</a:t>
            </a:r>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44026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_4">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D2B2CC15-A5D6-7646-B184-255F86FB708E}"/>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pPr/>
              <a:t>2/2/2024</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lvl1pPr>
              <a:defRPr>
                <a:solidFill>
                  <a:schemeClr val="bg1"/>
                </a:solidFill>
              </a:defRPr>
            </a:lvl1p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173089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173089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173089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94926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94926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94926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248878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2488784"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248878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2488784"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248878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2488784"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76665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766655"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76665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766655"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76665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766655"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41" name="Straight Connector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168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verview_5">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C76CA39F-4826-EC4A-B911-A0B38E489269}"/>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pPr/>
              <a:t>2/2/2024</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974810"/>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2038081"/>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79" name="Straight Connector 78">
            <a:extLst>
              <a:ext uri="{FF2B5EF4-FFF2-40B4-BE49-F238E27FC236}">
                <a16:creationId xmlns:a16="http://schemas.microsoft.com/office/drawing/2014/main" id="{6AF7CBB0-F32C-B84C-AEEA-FA0944BBB865}"/>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58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_5">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0"/>
            <a:ext cx="1219200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B4FF4E3-951F-F040-800F-0DDAC2CCC507}"/>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42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2/2/2024</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79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2/2/2024</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1521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011522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21F7CE-A4E6-574A-B490-8FC4327728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51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2/2/2024</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57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91DF7114-976E-3345-A7C4-77F951EA42C4}"/>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2/2/2024</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06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CCA2E80D-B045-2346-9C1F-70BFBD4AF7BA}"/>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2/2/2024</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0B4699-8C04-D74B-BFAF-27221E81DEBB}"/>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8705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02FA6-24E0-3C4A-8B7A-F529DB122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845A71-C369-2A42-A14F-2BD1985F7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70798-FB93-8742-9A92-FA7A241AF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56824-A55C-4F44-B9CB-109B027241D7}" type="datetimeFigureOut">
              <a:rPr lang="en-US" smtClean="0"/>
              <a:t>2/2/2024</a:t>
            </a:fld>
            <a:endParaRPr lang="en-US" dirty="0"/>
          </a:p>
        </p:txBody>
      </p:sp>
      <p:sp>
        <p:nvSpPr>
          <p:cNvPr id="5" name="Footer Placeholder 4">
            <a:extLst>
              <a:ext uri="{FF2B5EF4-FFF2-40B4-BE49-F238E27FC236}">
                <a16:creationId xmlns:a16="http://schemas.microsoft.com/office/drawing/2014/main" id="{7642A715-D537-DD4B-8BE6-1E573155F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FA9E735-B191-784C-98F7-65384DACA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6627B-E4D5-2947-8E88-B84039729B99}" type="slidenum">
              <a:rPr lang="en-US" smtClean="0"/>
              <a:t>‹#›</a:t>
            </a:fld>
            <a:endParaRPr lang="en-US" dirty="0"/>
          </a:p>
        </p:txBody>
      </p:sp>
    </p:spTree>
    <p:extLst>
      <p:ext uri="{BB962C8B-B14F-4D97-AF65-F5344CB8AC3E}">
        <p14:creationId xmlns:p14="http://schemas.microsoft.com/office/powerpoint/2010/main" val="2234582933"/>
      </p:ext>
    </p:extLst>
  </p:cSld>
  <p:clrMap bg1="lt1" tx1="dk1" bg2="lt2" tx2="dk2" accent1="accent1" accent2="accent2" accent3="accent3" accent4="accent4" accent5="accent5" accent6="accent6" hlink="hlink" folHlink="folHlink"/>
  <p:sldLayoutIdLst>
    <p:sldLayoutId id="2147483669" r:id="rId1"/>
    <p:sldLayoutId id="2147483673" r:id="rId2"/>
    <p:sldLayoutId id="2147483670" r:id="rId3"/>
    <p:sldLayoutId id="2147483674" r:id="rId4"/>
    <p:sldLayoutId id="2147483661" r:id="rId5"/>
    <p:sldLayoutId id="2147483676" r:id="rId6"/>
    <p:sldLayoutId id="2147483675" r:id="rId7"/>
    <p:sldLayoutId id="2147483677" r:id="rId8"/>
    <p:sldLayoutId id="2147483678" r:id="rId9"/>
    <p:sldLayoutId id="2147483679" r:id="rId10"/>
    <p:sldLayoutId id="2147483681" r:id="rId11"/>
    <p:sldLayoutId id="2147483682" r:id="rId12"/>
    <p:sldLayoutId id="2147483686" r:id="rId13"/>
    <p:sldLayoutId id="2147483663" r:id="rId14"/>
    <p:sldLayoutId id="2147483683" r:id="rId15"/>
    <p:sldLayoutId id="2147483685" r:id="rId16"/>
    <p:sldLayoutId id="2147483684" r:id="rId17"/>
    <p:sldLayoutId id="2147483680" r:id="rId18"/>
    <p:sldLayoutId id="2147483691" r:id="rId19"/>
    <p:sldLayoutId id="2147483692" r:id="rId20"/>
    <p:sldLayoutId id="2147483693" r:id="rId21"/>
    <p:sldLayoutId id="2147483694" r:id="rId22"/>
    <p:sldLayoutId id="2147483688" r:id="rId23"/>
    <p:sldLayoutId id="2147483687" r:id="rId24"/>
    <p:sldLayoutId id="2147483689" r:id="rId25"/>
    <p:sldLayoutId id="2147483690" r:id="rId26"/>
    <p:sldLayoutId id="2147483695" r:id="rId27"/>
    <p:sldLayoutId id="2147483696" r:id="rId28"/>
    <p:sldLayoutId id="2147483697" r:id="rId29"/>
    <p:sldLayoutId id="2147483698" r:id="rId30"/>
    <p:sldLayoutId id="2147483703" r:id="rId31"/>
    <p:sldLayoutId id="2147483704" r:id="rId32"/>
    <p:sldLayoutId id="2147483705" r:id="rId33"/>
    <p:sldLayoutId id="2147483706" r:id="rId34"/>
    <p:sldLayoutId id="2147483700" r:id="rId35"/>
    <p:sldLayoutId id="2147483699" r:id="rId36"/>
    <p:sldLayoutId id="2147483701" r:id="rId37"/>
    <p:sldLayoutId id="2147483702" r:id="rId3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21">
            <a:extLst>
              <a:ext uri="{FF2B5EF4-FFF2-40B4-BE49-F238E27FC236}">
                <a16:creationId xmlns:a16="http://schemas.microsoft.com/office/drawing/2014/main" id="{DB20DB88-CBCC-9A4A-BA0A-4807E1B8E804}"/>
              </a:ext>
            </a:extLst>
          </p:cNvPr>
          <p:cNvPicPr>
            <a:picLocks noGrp="1" noChangeAspect="1"/>
          </p:cNvPicPr>
          <p:nvPr>
            <p:ph type="pic" sz="quarter" idx="10"/>
          </p:nvPr>
        </p:nvPicPr>
        <p:blipFill rotWithShape="1">
          <a:blip r:embed="rId2"/>
          <a:srcRect t="33172" b="33172"/>
          <a:stretch/>
        </p:blipFill>
        <p:spPr>
          <a:xfrm>
            <a:off x="20" y="3482977"/>
            <a:ext cx="12191980" cy="3375025"/>
          </a:xfrm>
          <a:noFill/>
        </p:spPr>
      </p:pic>
      <p:sp>
        <p:nvSpPr>
          <p:cNvPr id="6" name="Text Placeholder 5">
            <a:extLst>
              <a:ext uri="{FF2B5EF4-FFF2-40B4-BE49-F238E27FC236}">
                <a16:creationId xmlns:a16="http://schemas.microsoft.com/office/drawing/2014/main" id="{348362CB-F41D-164B-BAC7-F91A6E68A2AC}"/>
              </a:ext>
            </a:extLst>
          </p:cNvPr>
          <p:cNvSpPr>
            <a:spLocks noGrp="1"/>
          </p:cNvSpPr>
          <p:nvPr>
            <p:ph idx="1"/>
          </p:nvPr>
        </p:nvSpPr>
        <p:spPr>
          <a:xfrm>
            <a:off x="5351244" y="339644"/>
            <a:ext cx="6002556" cy="2806511"/>
          </a:xfrm>
        </p:spPr>
        <p:txBody>
          <a:bodyPr anchor="ctr">
            <a:normAutofit/>
          </a:bodyPr>
          <a:lstStyle/>
          <a:p>
            <a:r>
              <a:rPr lang="en-US" dirty="0"/>
              <a:t>Subhadip Kumar (Deep)</a:t>
            </a:r>
            <a:endParaRPr lang="id-ID" dirty="0"/>
          </a:p>
        </p:txBody>
      </p:sp>
      <p:sp>
        <p:nvSpPr>
          <p:cNvPr id="5" name="Title 4">
            <a:extLst>
              <a:ext uri="{FF2B5EF4-FFF2-40B4-BE49-F238E27FC236}">
                <a16:creationId xmlns:a16="http://schemas.microsoft.com/office/drawing/2014/main" id="{99516ACA-375D-1140-8EDA-CE04AAC75809}"/>
              </a:ext>
            </a:extLst>
          </p:cNvPr>
          <p:cNvSpPr>
            <a:spLocks noGrp="1"/>
          </p:cNvSpPr>
          <p:nvPr>
            <p:ph type="ctrTitle"/>
          </p:nvPr>
        </p:nvSpPr>
        <p:spPr>
          <a:xfrm>
            <a:off x="392623" y="339644"/>
            <a:ext cx="4179376" cy="2806512"/>
          </a:xfrm>
        </p:spPr>
        <p:txBody>
          <a:bodyPr anchor="ctr">
            <a:normAutofit/>
          </a:bodyPr>
          <a:lstStyle/>
          <a:p>
            <a:r>
              <a:rPr lang="en-US" dirty="0"/>
              <a:t>Power of AI in Railroad</a:t>
            </a:r>
          </a:p>
        </p:txBody>
      </p:sp>
    </p:spTree>
    <p:extLst>
      <p:ext uri="{BB962C8B-B14F-4D97-AF65-F5344CB8AC3E}">
        <p14:creationId xmlns:p14="http://schemas.microsoft.com/office/powerpoint/2010/main" val="4285847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0DDD88-E798-17DC-00F2-B76DD207B768}"/>
              </a:ext>
            </a:extLst>
          </p:cNvPr>
          <p:cNvPicPr>
            <a:picLocks noChangeAspect="1"/>
          </p:cNvPicPr>
          <p:nvPr/>
        </p:nvPicPr>
        <p:blipFill rotWithShape="1">
          <a:blip r:embed="rId2"/>
          <a:srcRect l="43147"/>
          <a:stretch/>
        </p:blipFill>
        <p:spPr>
          <a:xfrm>
            <a:off x="6993359" y="1"/>
            <a:ext cx="5198641" cy="6858002"/>
          </a:xfrm>
          <a:prstGeom prst="rect">
            <a:avLst/>
          </a:prstGeom>
          <a:noFill/>
        </p:spPr>
      </p:pic>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648661" y="339645"/>
            <a:ext cx="4890577" cy="1002552"/>
          </a:xfrm>
        </p:spPr>
        <p:txBody>
          <a:bodyPr anchor="b">
            <a:normAutofit/>
          </a:bodyPr>
          <a:lstStyle/>
          <a:p>
            <a:r>
              <a:rPr lang="en-US" dirty="0"/>
              <a:t>Introduction</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1645581" y="1507066"/>
            <a:ext cx="4890578" cy="4849283"/>
          </a:xfrm>
        </p:spPr>
        <p:txBody>
          <a:bodyPr anchor="t">
            <a:normAutofit/>
          </a:bodyPr>
          <a:lstStyle/>
          <a:p>
            <a:r>
              <a:rPr lang="en-US" dirty="0">
                <a:latin typeface="Aptos" panose="020B0004020202020204" pitchFamily="34" charset="0"/>
              </a:rPr>
              <a:t>Subhadip Kumar is a seasoned IT professional with over 18 years of experience, currently serving as a Senior Technology Specialist and Architect. Subhadip brings together extensive technical expertise and a profound understanding of business operations. Subhadip’s distinctive approach is characterized by the fusion of technical acumen with a deep comprehension of core business functions.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2529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ailroad tracks intersecting">
            <a:extLst>
              <a:ext uri="{FF2B5EF4-FFF2-40B4-BE49-F238E27FC236}">
                <a16:creationId xmlns:a16="http://schemas.microsoft.com/office/drawing/2014/main" id="{4D9D252B-7672-0839-E605-0B07D38E797F}"/>
              </a:ext>
            </a:extLst>
          </p:cNvPr>
          <p:cNvPicPr>
            <a:picLocks noChangeAspect="1"/>
          </p:cNvPicPr>
          <p:nvPr/>
        </p:nvPicPr>
        <p:blipFill rotWithShape="1">
          <a:blip r:embed="rId3"/>
          <a:srcRect l="13152" r="11044"/>
          <a:stretch/>
        </p:blipFill>
        <p:spPr>
          <a:xfrm>
            <a:off x="20" y="1"/>
            <a:ext cx="5198621" cy="6858002"/>
          </a:xfrm>
          <a:prstGeom prst="rect">
            <a:avLst/>
          </a:prstGeom>
          <a:noFill/>
        </p:spPr>
      </p:pic>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5711877" y="339645"/>
            <a:ext cx="4890577" cy="1002552"/>
          </a:xfrm>
        </p:spPr>
        <p:txBody>
          <a:bodyPr anchor="b">
            <a:normAutofit/>
          </a:bodyPr>
          <a:lstStyle/>
          <a:p>
            <a:r>
              <a:rPr lang="en-US" dirty="0"/>
              <a:t>Agenda</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5708797" y="1507066"/>
            <a:ext cx="4890578" cy="4849283"/>
          </a:xfrm>
        </p:spPr>
        <p:txBody>
          <a:bodyPr anchor="t">
            <a:normAutofit/>
          </a:bodyPr>
          <a:lstStyle/>
          <a:p>
            <a:pPr marL="342900" indent="-342900">
              <a:buAutoNum type="arabicPeriod"/>
            </a:pPr>
            <a:r>
              <a:rPr lang="en-US" dirty="0">
                <a:latin typeface="Aptos" panose="020B0004020202020204" pitchFamily="34" charset="0"/>
              </a:rPr>
              <a:t>Brief Introduction of Railroad Industry and it’s complex nature of business.</a:t>
            </a:r>
          </a:p>
          <a:p>
            <a:pPr marL="342900" indent="-342900">
              <a:buAutoNum type="arabicPeriod"/>
            </a:pPr>
            <a:r>
              <a:rPr lang="en-US" dirty="0">
                <a:latin typeface="Aptos" panose="020B0004020202020204" pitchFamily="34" charset="0"/>
              </a:rPr>
              <a:t>Significance of AI incorporation in Railroad</a:t>
            </a:r>
          </a:p>
          <a:p>
            <a:pPr marL="342900" indent="-342900">
              <a:buAutoNum type="arabicPeriod"/>
            </a:pPr>
            <a:r>
              <a:rPr lang="en-US" dirty="0">
                <a:latin typeface="Aptos" panose="020B0004020202020204" pitchFamily="34" charset="0"/>
              </a:rPr>
              <a:t>Current Scope and Implementation</a:t>
            </a:r>
          </a:p>
          <a:p>
            <a:pPr marL="342900" indent="-342900">
              <a:buAutoNum type="arabicPeriod"/>
            </a:pPr>
            <a:r>
              <a:rPr lang="en-US" dirty="0">
                <a:latin typeface="Aptos" panose="020B0004020202020204" pitchFamily="34" charset="0"/>
              </a:rPr>
              <a:t>Future scope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59165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671A034-1CDF-8B46-90C5-63321B0C91BE}"/>
              </a:ext>
            </a:extLst>
          </p:cNvPr>
          <p:cNvSpPr>
            <a:spLocks noGrp="1"/>
          </p:cNvSpPr>
          <p:nvPr>
            <p:ph idx="1"/>
          </p:nvPr>
        </p:nvSpPr>
        <p:spPr>
          <a:xfrm>
            <a:off x="5351244" y="339644"/>
            <a:ext cx="6002556" cy="2806511"/>
          </a:xfrm>
        </p:spPr>
        <p:txBody>
          <a:bodyPr anchor="ctr">
            <a:normAutofit/>
          </a:bodyPr>
          <a:lstStyle/>
          <a:p>
            <a:r>
              <a:rPr lang="en-US" dirty="0">
                <a:latin typeface="Aptos" panose="020B0004020202020204" pitchFamily="34" charset="0"/>
              </a:rPr>
              <a:t>Tracks</a:t>
            </a:r>
          </a:p>
          <a:p>
            <a:r>
              <a:rPr lang="en-US" dirty="0">
                <a:latin typeface="Aptos" panose="020B0004020202020204" pitchFamily="34" charset="0"/>
              </a:rPr>
              <a:t>Locomotives</a:t>
            </a:r>
          </a:p>
          <a:p>
            <a:r>
              <a:rPr lang="en-US" dirty="0">
                <a:latin typeface="Aptos" panose="020B0004020202020204" pitchFamily="34" charset="0"/>
              </a:rPr>
              <a:t>Car</a:t>
            </a:r>
          </a:p>
          <a:p>
            <a:r>
              <a:rPr lang="en-US" dirty="0">
                <a:latin typeface="Aptos" panose="020B0004020202020204" pitchFamily="34" charset="0"/>
              </a:rPr>
              <a:t>Yard, bridges and tunnels</a:t>
            </a:r>
          </a:p>
          <a:p>
            <a:r>
              <a:rPr lang="en-US" dirty="0">
                <a:latin typeface="Aptos" panose="020B0004020202020204" pitchFamily="34" charset="0"/>
              </a:rPr>
              <a:t>Freight</a:t>
            </a:r>
          </a:p>
          <a:p>
            <a:r>
              <a:rPr lang="en-US" dirty="0">
                <a:latin typeface="Aptos" panose="020B0004020202020204" pitchFamily="34" charset="0"/>
              </a:rPr>
              <a:t>Crew</a:t>
            </a:r>
          </a:p>
        </p:txBody>
      </p:sp>
      <p:sp>
        <p:nvSpPr>
          <p:cNvPr id="21" name="Title 20">
            <a:extLst>
              <a:ext uri="{FF2B5EF4-FFF2-40B4-BE49-F238E27FC236}">
                <a16:creationId xmlns:a16="http://schemas.microsoft.com/office/drawing/2014/main" id="{B3E69B71-5849-7541-ADEA-D19838B3CF0C}"/>
              </a:ext>
            </a:extLst>
          </p:cNvPr>
          <p:cNvSpPr>
            <a:spLocks noGrp="1"/>
          </p:cNvSpPr>
          <p:nvPr>
            <p:ph type="ctrTitle"/>
          </p:nvPr>
        </p:nvSpPr>
        <p:spPr>
          <a:xfrm>
            <a:off x="392623" y="339644"/>
            <a:ext cx="4179376" cy="2806512"/>
          </a:xfrm>
        </p:spPr>
        <p:txBody>
          <a:bodyPr anchor="ctr">
            <a:normAutofit/>
          </a:bodyPr>
          <a:lstStyle/>
          <a:p>
            <a:r>
              <a:rPr lang="en-US" sz="3700"/>
              <a:t>Complexity of railroad business in North America</a:t>
            </a:r>
          </a:p>
        </p:txBody>
      </p:sp>
      <p:pic>
        <p:nvPicPr>
          <p:cNvPr id="10" name="Picture Placeholder 9" descr="A view of a train from the window&#10;&#10;Description automatically generated">
            <a:extLst>
              <a:ext uri="{FF2B5EF4-FFF2-40B4-BE49-F238E27FC236}">
                <a16:creationId xmlns:a16="http://schemas.microsoft.com/office/drawing/2014/main" id="{F4A1283C-885D-24FC-F206-290C91B7208E}"/>
              </a:ext>
            </a:extLst>
          </p:cNvPr>
          <p:cNvPicPr>
            <a:picLocks noGrp="1" noChangeAspect="1"/>
          </p:cNvPicPr>
          <p:nvPr>
            <p:ph type="pic" sz="quarter" idx="10"/>
          </p:nvPr>
        </p:nvPicPr>
        <p:blipFill>
          <a:blip r:embed="rId3"/>
          <a:srcRect t="13955" b="13955"/>
          <a:stretch>
            <a:fillRect/>
          </a:stretch>
        </p:blipFill>
        <p:spPr/>
      </p:pic>
    </p:spTree>
    <p:extLst>
      <p:ext uri="{BB962C8B-B14F-4D97-AF65-F5344CB8AC3E}">
        <p14:creationId xmlns:p14="http://schemas.microsoft.com/office/powerpoint/2010/main" val="216782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29856AF-823B-04E6-2C88-1E6E2CCF132A}"/>
              </a:ext>
            </a:extLst>
          </p:cNvPr>
          <p:cNvPicPr>
            <a:picLocks noChangeAspect="1"/>
          </p:cNvPicPr>
          <p:nvPr/>
        </p:nvPicPr>
        <p:blipFill rotWithShape="1">
          <a:blip r:embed="rId3"/>
          <a:srcRect l="31759" r="26170"/>
          <a:stretch/>
        </p:blipFill>
        <p:spPr>
          <a:xfrm>
            <a:off x="20" y="1"/>
            <a:ext cx="5198621" cy="6858002"/>
          </a:xfrm>
          <a:prstGeom prst="rect">
            <a:avLst/>
          </a:prstGeom>
          <a:noFill/>
        </p:spPr>
      </p:pic>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5711877" y="339645"/>
            <a:ext cx="4890577" cy="1002552"/>
          </a:xfrm>
        </p:spPr>
        <p:txBody>
          <a:bodyPr anchor="b">
            <a:normAutofit/>
          </a:bodyPr>
          <a:lstStyle/>
          <a:p>
            <a:r>
              <a:rPr lang="en-US" sz="3100"/>
              <a:t>SIGNIFANCE OF AI in RAILROAD</a:t>
            </a:r>
          </a:p>
        </p:txBody>
      </p:sp>
      <p:sp>
        <p:nvSpPr>
          <p:cNvPr id="17" name="Text Placeholder 16">
            <a:extLst>
              <a:ext uri="{FF2B5EF4-FFF2-40B4-BE49-F238E27FC236}">
                <a16:creationId xmlns:a16="http://schemas.microsoft.com/office/drawing/2014/main" id="{F0150DF7-4A8B-444C-8CA1-24A9B9191B80}"/>
              </a:ext>
            </a:extLst>
          </p:cNvPr>
          <p:cNvSpPr>
            <a:spLocks noGrp="1"/>
          </p:cNvSpPr>
          <p:nvPr>
            <p:ph type="body" sz="quarter" idx="14"/>
          </p:nvPr>
        </p:nvSpPr>
        <p:spPr>
          <a:xfrm>
            <a:off x="5708797" y="1507066"/>
            <a:ext cx="4890578" cy="4849283"/>
          </a:xfrm>
        </p:spPr>
        <p:txBody>
          <a:bodyPr anchor="t">
            <a:normAutofit/>
          </a:bodyPr>
          <a:lstStyle/>
          <a:p>
            <a:pPr marL="285750" lvl="0" indent="-285750">
              <a:buFont typeface="Arial" panose="020B0604020202020204" pitchFamily="34" charset="0"/>
              <a:buChar char="•"/>
            </a:pPr>
            <a:endParaRPr lang="en-US" b="0" dirty="0"/>
          </a:p>
          <a:p>
            <a:pPr marL="285750" lvl="0" indent="-285750">
              <a:buFont typeface="Arial" panose="020B0604020202020204" pitchFamily="34" charset="0"/>
              <a:buChar char="•"/>
            </a:pPr>
            <a:r>
              <a:rPr lang="en-US" b="0" dirty="0">
                <a:latin typeface="Aptos" panose="020B0004020202020204" pitchFamily="34" charset="0"/>
              </a:rPr>
              <a:t>Preventive Maintenance</a:t>
            </a:r>
          </a:p>
          <a:p>
            <a:pPr marL="285750" lvl="0" indent="-285750">
              <a:buFont typeface="Arial" panose="020B0604020202020204" pitchFamily="34" charset="0"/>
              <a:buChar char="•"/>
            </a:pPr>
            <a:r>
              <a:rPr lang="en-US" b="0" dirty="0">
                <a:latin typeface="Aptos" panose="020B0004020202020204" pitchFamily="34" charset="0"/>
              </a:rPr>
              <a:t>Structural Health Monitor (SHM) - Bridges, Tracks, Tunnels</a:t>
            </a:r>
          </a:p>
          <a:p>
            <a:pPr marL="285750" lvl="0" indent="-285750">
              <a:buFont typeface="Arial" panose="020B0604020202020204" pitchFamily="34" charset="0"/>
              <a:buChar char="•"/>
            </a:pPr>
            <a:r>
              <a:rPr lang="en-US" b="0" dirty="0">
                <a:latin typeface="Aptos" panose="020B0004020202020204" pitchFamily="34" charset="0"/>
              </a:rPr>
              <a:t>Prognostic and Health Management (PHM) – Leveraging Sensors, advanced cameras, drones</a:t>
            </a:r>
          </a:p>
          <a:p>
            <a:pPr marL="285750" lvl="0" indent="-285750">
              <a:buFont typeface="Arial" panose="020B0604020202020204" pitchFamily="34" charset="0"/>
              <a:buChar char="•"/>
            </a:pPr>
            <a:r>
              <a:rPr lang="en-US" b="0" dirty="0">
                <a:latin typeface="Aptos" panose="020B0004020202020204" pitchFamily="34" charset="0"/>
              </a:rPr>
              <a:t>Yard Management – Intermodal yard and Hump yard</a:t>
            </a:r>
          </a:p>
          <a:p>
            <a:pPr marL="285750" lvl="0" indent="-285750">
              <a:buFont typeface="Arial" panose="020B0604020202020204" pitchFamily="34" charset="0"/>
              <a:buChar char="•"/>
            </a:pPr>
            <a:r>
              <a:rPr lang="en-US" b="0" dirty="0">
                <a:latin typeface="Aptos" panose="020B0004020202020204" pitchFamily="34" charset="0"/>
              </a:rPr>
              <a:t>Crew Management</a:t>
            </a:r>
          </a:p>
          <a:p>
            <a:pPr marL="285750" lvl="0" indent="-285750">
              <a:buFont typeface="Arial" panose="020B0604020202020204" pitchFamily="34" charset="0"/>
              <a:buChar char="•"/>
            </a:pPr>
            <a:r>
              <a:rPr lang="en-US" b="0" dirty="0">
                <a:latin typeface="Aptos" panose="020B0004020202020204" pitchFamily="34" charset="0"/>
              </a:rPr>
              <a:t>Revenue forecast</a:t>
            </a:r>
          </a:p>
          <a:p>
            <a:pPr marL="285750" lvl="0" indent="-285750">
              <a:buFont typeface="Arial" panose="020B0604020202020204" pitchFamily="34" charset="0"/>
              <a:buChar char="•"/>
            </a:pPr>
            <a:r>
              <a:rPr lang="en-US" b="0" dirty="0">
                <a:latin typeface="Aptos" panose="020B0004020202020204" pitchFamily="34" charset="0"/>
              </a:rPr>
              <a:t>Demand forecast</a:t>
            </a:r>
          </a:p>
          <a:p>
            <a:pPr marL="285750" lvl="0" indent="-285750">
              <a:buFont typeface="Arial" panose="020B0604020202020204" pitchFamily="34" charset="0"/>
              <a:buChar char="•"/>
            </a:pPr>
            <a:r>
              <a:rPr lang="en-US" dirty="0">
                <a:latin typeface="Aptos" panose="020B0004020202020204" pitchFamily="34" charset="0"/>
              </a:rPr>
              <a:t>Fuel cost prediction</a:t>
            </a:r>
            <a:endParaRPr lang="en-US" b="0" dirty="0">
              <a:latin typeface="Aptos" panose="020B0004020202020204" pitchFamily="34" charset="0"/>
            </a:endParaRPr>
          </a:p>
          <a:p>
            <a:pPr marL="285750" lvl="0" indent="-285750">
              <a:buFont typeface="Arial" panose="020B0604020202020204" pitchFamily="34" charset="0"/>
              <a:buChar char="•"/>
            </a:pPr>
            <a:r>
              <a:rPr lang="en-US" b="0" dirty="0">
                <a:latin typeface="Aptos" panose="020B0004020202020204" pitchFamily="34" charset="0"/>
              </a:rPr>
              <a:t>Chatbot</a:t>
            </a:r>
          </a:p>
          <a:p>
            <a:pPr marL="285750" lvl="0" indent="-285750">
              <a:buFont typeface="Arial" panose="020B0604020202020204" pitchFamily="34" charset="0"/>
              <a:buChar char="•"/>
            </a:pPr>
            <a:endParaRPr lang="en-US" b="0" dirty="0"/>
          </a:p>
          <a:p>
            <a:pPr lvl="0"/>
            <a:endParaRPr lang="en-US" dirty="0"/>
          </a:p>
          <a:p>
            <a:pPr lvl="0"/>
            <a:endParaRPr lang="en-US" dirty="0"/>
          </a:p>
        </p:txBody>
      </p:sp>
    </p:spTree>
    <p:extLst>
      <p:ext uri="{BB962C8B-B14F-4D97-AF65-F5344CB8AC3E}">
        <p14:creationId xmlns:p14="http://schemas.microsoft.com/office/powerpoint/2010/main" val="3843284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392623" y="339645"/>
            <a:ext cx="11369068" cy="1002552"/>
          </a:xfrm>
        </p:spPr>
        <p:txBody>
          <a:bodyPr anchor="b">
            <a:normAutofit/>
          </a:bodyPr>
          <a:lstStyle/>
          <a:p>
            <a:r>
              <a:rPr lang="en-US" dirty="0"/>
              <a:t>Current SCOPE</a:t>
            </a:r>
          </a:p>
        </p:txBody>
      </p:sp>
      <p:sp>
        <p:nvSpPr>
          <p:cNvPr id="17" name="Text Placeholder 16">
            <a:extLst>
              <a:ext uri="{FF2B5EF4-FFF2-40B4-BE49-F238E27FC236}">
                <a16:creationId xmlns:a16="http://schemas.microsoft.com/office/drawing/2014/main" id="{F0150DF7-4A8B-444C-8CA1-24A9B9191B80}"/>
              </a:ext>
            </a:extLst>
          </p:cNvPr>
          <p:cNvSpPr>
            <a:spLocks noGrp="1"/>
          </p:cNvSpPr>
          <p:nvPr>
            <p:ph sz="half" idx="1"/>
          </p:nvPr>
        </p:nvSpPr>
        <p:spPr>
          <a:xfrm>
            <a:off x="342615" y="1606924"/>
            <a:ext cx="5181600" cy="1231525"/>
          </a:xfrm>
        </p:spPr>
        <p:txBody>
          <a:bodyPr>
            <a:normAutofit fontScale="77500" lnSpcReduction="20000"/>
          </a:bodyPr>
          <a:lstStyle/>
          <a:p>
            <a:pPr marL="285750" lvl="0" indent="-285750">
              <a:buFont typeface="Arial" panose="020B0604020202020204" pitchFamily="34" charset="0"/>
              <a:buChar char="•"/>
            </a:pPr>
            <a:r>
              <a:rPr lang="en-US" sz="1900" b="0" dirty="0">
                <a:latin typeface="Aptos" panose="020B0004020202020204" pitchFamily="34" charset="0"/>
              </a:rPr>
              <a:t>Digital Twin</a:t>
            </a:r>
          </a:p>
          <a:p>
            <a:pPr marL="285750" lvl="0" indent="-285750">
              <a:buFont typeface="Arial" panose="020B0604020202020204" pitchFamily="34" charset="0"/>
              <a:buChar char="•"/>
            </a:pPr>
            <a:r>
              <a:rPr lang="en-US" sz="1900" b="0" dirty="0">
                <a:latin typeface="Aptos" panose="020B0004020202020204" pitchFamily="34" charset="0"/>
              </a:rPr>
              <a:t>Tech-enabled train building</a:t>
            </a:r>
          </a:p>
          <a:p>
            <a:pPr marL="285750" lvl="0" indent="-285750">
              <a:buFont typeface="Arial" panose="020B0604020202020204" pitchFamily="34" charset="0"/>
              <a:buChar char="•"/>
            </a:pPr>
            <a:r>
              <a:rPr lang="en-US" sz="1900" b="0" dirty="0">
                <a:latin typeface="Aptos" panose="020B0004020202020204" pitchFamily="34" charset="0"/>
              </a:rPr>
              <a:t>Optimizing Wheel Life and Performance</a:t>
            </a:r>
          </a:p>
          <a:p>
            <a:pPr marL="285750" lvl="0" indent="-285750">
              <a:buFont typeface="Arial" panose="020B0604020202020204" pitchFamily="34" charset="0"/>
              <a:buChar char="•"/>
            </a:pPr>
            <a:r>
              <a:rPr lang="en-US" sz="1900" dirty="0">
                <a:latin typeface="Aptos" panose="020B0004020202020204" pitchFamily="34" charset="0"/>
              </a:rPr>
              <a:t>Crew Management</a:t>
            </a:r>
            <a:endParaRPr lang="en-US" sz="1900" b="0" dirty="0">
              <a:latin typeface="Aptos" panose="020B0004020202020204" pitchFamily="34" charset="0"/>
            </a:endParaRPr>
          </a:p>
          <a:p>
            <a:pPr marL="285750" lvl="0" indent="-285750">
              <a:buFont typeface="Arial" panose="020B0604020202020204" pitchFamily="34" charset="0"/>
              <a:buChar char="•"/>
            </a:pPr>
            <a:endParaRPr lang="en-US" b="0" dirty="0"/>
          </a:p>
          <a:p>
            <a:pPr marL="285750" lvl="0" indent="-285750">
              <a:buFont typeface="Arial" panose="020B0604020202020204" pitchFamily="34" charset="0"/>
              <a:buChar char="•"/>
            </a:pPr>
            <a:endParaRPr lang="en-US" b="0" dirty="0"/>
          </a:p>
          <a:p>
            <a:pPr lvl="0"/>
            <a:endParaRPr lang="en-US" dirty="0"/>
          </a:p>
          <a:p>
            <a:pPr lvl="0"/>
            <a:endParaRPr lang="en-US" dirty="0"/>
          </a:p>
        </p:txBody>
      </p:sp>
      <p:pic>
        <p:nvPicPr>
          <p:cNvPr id="26" name="Picture 25">
            <a:extLst>
              <a:ext uri="{FF2B5EF4-FFF2-40B4-BE49-F238E27FC236}">
                <a16:creationId xmlns:a16="http://schemas.microsoft.com/office/drawing/2014/main" id="{6A322CB2-6106-B27C-3103-C4DAD36D693E}"/>
              </a:ext>
            </a:extLst>
          </p:cNvPr>
          <p:cNvPicPr>
            <a:picLocks noChangeAspect="1"/>
          </p:cNvPicPr>
          <p:nvPr/>
        </p:nvPicPr>
        <p:blipFill rotWithShape="1">
          <a:blip r:embed="rId3"/>
          <a:srcRect l="18831" r="10332"/>
          <a:stretch/>
        </p:blipFill>
        <p:spPr>
          <a:xfrm>
            <a:off x="6172202" y="1505930"/>
            <a:ext cx="5181600" cy="3846139"/>
          </a:xfrm>
          <a:prstGeom prst="rect">
            <a:avLst/>
          </a:prstGeom>
          <a:noFill/>
        </p:spPr>
      </p:pic>
      <p:pic>
        <p:nvPicPr>
          <p:cNvPr id="3" name="Picture 2" descr="A train wheels on a track&#10;&#10;Description automatically generated">
            <a:extLst>
              <a:ext uri="{FF2B5EF4-FFF2-40B4-BE49-F238E27FC236}">
                <a16:creationId xmlns:a16="http://schemas.microsoft.com/office/drawing/2014/main" id="{35E6535C-8A26-1864-2916-B3946B747B5B}"/>
              </a:ext>
            </a:extLst>
          </p:cNvPr>
          <p:cNvPicPr>
            <a:picLocks noChangeAspect="1"/>
          </p:cNvPicPr>
          <p:nvPr/>
        </p:nvPicPr>
        <p:blipFill>
          <a:blip r:embed="rId4"/>
          <a:stretch>
            <a:fillRect/>
          </a:stretch>
        </p:blipFill>
        <p:spPr>
          <a:xfrm>
            <a:off x="342615" y="3429001"/>
            <a:ext cx="5677185" cy="3256280"/>
          </a:xfrm>
          <a:prstGeom prst="rect">
            <a:avLst/>
          </a:prstGeom>
        </p:spPr>
      </p:pic>
    </p:spTree>
    <p:extLst>
      <p:ext uri="{BB962C8B-B14F-4D97-AF65-F5344CB8AC3E}">
        <p14:creationId xmlns:p14="http://schemas.microsoft.com/office/powerpoint/2010/main" val="3051335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648661" y="339645"/>
            <a:ext cx="4890577" cy="1002552"/>
          </a:xfrm>
        </p:spPr>
        <p:txBody>
          <a:bodyPr anchor="b">
            <a:normAutofit/>
          </a:bodyPr>
          <a:lstStyle/>
          <a:p>
            <a:r>
              <a:rPr lang="en-US" dirty="0"/>
              <a:t>FUTURE SCOPE</a:t>
            </a:r>
          </a:p>
        </p:txBody>
      </p:sp>
      <p:sp>
        <p:nvSpPr>
          <p:cNvPr id="17" name="Text Placeholder 16">
            <a:extLst>
              <a:ext uri="{FF2B5EF4-FFF2-40B4-BE49-F238E27FC236}">
                <a16:creationId xmlns:a16="http://schemas.microsoft.com/office/drawing/2014/main" id="{F0150DF7-4A8B-444C-8CA1-24A9B9191B80}"/>
              </a:ext>
            </a:extLst>
          </p:cNvPr>
          <p:cNvSpPr>
            <a:spLocks noGrp="1"/>
          </p:cNvSpPr>
          <p:nvPr>
            <p:ph type="body" sz="quarter" idx="14"/>
          </p:nvPr>
        </p:nvSpPr>
        <p:spPr>
          <a:xfrm>
            <a:off x="1645581" y="1507066"/>
            <a:ext cx="3689817" cy="3106879"/>
          </a:xfrm>
        </p:spPr>
        <p:txBody>
          <a:bodyPr anchor="t">
            <a:normAutofit/>
          </a:bodyPr>
          <a:lstStyle/>
          <a:p>
            <a:pPr marL="285750" lvl="0" indent="-285750">
              <a:buFont typeface="Arial" panose="020B0604020202020204" pitchFamily="34" charset="0"/>
              <a:buChar char="•"/>
            </a:pPr>
            <a:r>
              <a:rPr lang="en-US" dirty="0">
                <a:latin typeface="Aptos" panose="020B0004020202020204" pitchFamily="34" charset="0"/>
              </a:rPr>
              <a:t>Automatic Train Operation – Improving grade of automation</a:t>
            </a:r>
          </a:p>
          <a:p>
            <a:pPr marL="285750" lvl="0" indent="-285750">
              <a:buFont typeface="Arial" panose="020B0604020202020204" pitchFamily="34" charset="0"/>
              <a:buChar char="•"/>
            </a:pPr>
            <a:r>
              <a:rPr lang="en-US" dirty="0">
                <a:latin typeface="Aptos" panose="020B0004020202020204" pitchFamily="34" charset="0"/>
              </a:rPr>
              <a:t>Carloads prediction</a:t>
            </a:r>
          </a:p>
          <a:p>
            <a:pPr marL="285750" lvl="0" indent="-285750">
              <a:buFont typeface="Arial" panose="020B0604020202020204" pitchFamily="34" charset="0"/>
              <a:buChar char="•"/>
            </a:pPr>
            <a:r>
              <a:rPr lang="en-US" b="0" dirty="0">
                <a:latin typeface="Aptos" panose="020B0004020202020204" pitchFamily="34" charset="0"/>
              </a:rPr>
              <a:t>Augmented Computer Vision</a:t>
            </a:r>
          </a:p>
          <a:p>
            <a:pPr marL="285750" lvl="0" indent="-285750">
              <a:buFont typeface="Arial" panose="020B0604020202020204" pitchFamily="34" charset="0"/>
              <a:buChar char="•"/>
            </a:pPr>
            <a:r>
              <a:rPr lang="en-US" dirty="0">
                <a:latin typeface="Aptos" panose="020B0004020202020204" pitchFamily="34" charset="0"/>
              </a:rPr>
              <a:t>Improving dark territory</a:t>
            </a:r>
            <a:endParaRPr lang="en-US" b="0" dirty="0">
              <a:latin typeface="Aptos" panose="020B0004020202020204" pitchFamily="34" charset="0"/>
            </a:endParaRPr>
          </a:p>
          <a:p>
            <a:pPr marL="285750" lvl="0" indent="-285750">
              <a:buFont typeface="Arial" panose="020B0604020202020204" pitchFamily="34" charset="0"/>
              <a:buChar char="•"/>
            </a:pPr>
            <a:r>
              <a:rPr lang="en-US" dirty="0">
                <a:latin typeface="Aptos" panose="020B0004020202020204" pitchFamily="34" charset="0"/>
              </a:rPr>
              <a:t>Dashboards</a:t>
            </a:r>
            <a:endParaRPr lang="en-US" b="0" dirty="0">
              <a:latin typeface="Aptos" panose="020B0004020202020204" pitchFamily="34" charset="0"/>
            </a:endParaRPr>
          </a:p>
          <a:p>
            <a:pPr marL="285750" lvl="0" indent="-285750">
              <a:buFont typeface="Arial" panose="020B0604020202020204" pitchFamily="34" charset="0"/>
              <a:buChar char="•"/>
            </a:pPr>
            <a:endParaRPr lang="en-US" b="0" dirty="0">
              <a:latin typeface="Aptos" panose="020B0004020202020204" pitchFamily="34" charset="0"/>
            </a:endParaRPr>
          </a:p>
          <a:p>
            <a:pPr marL="285750" lvl="0" indent="-285750">
              <a:buFont typeface="Arial" panose="020B0604020202020204" pitchFamily="34" charset="0"/>
              <a:buChar char="•"/>
            </a:pPr>
            <a:endParaRPr lang="en-US" b="0" dirty="0"/>
          </a:p>
          <a:p>
            <a:pPr marL="285750" lvl="0" indent="-285750">
              <a:buFont typeface="Arial" panose="020B0604020202020204" pitchFamily="34" charset="0"/>
              <a:buChar char="•"/>
            </a:pPr>
            <a:endParaRPr lang="en-US" b="0" dirty="0"/>
          </a:p>
          <a:p>
            <a:pPr lvl="0"/>
            <a:endParaRPr lang="en-US" dirty="0"/>
          </a:p>
          <a:p>
            <a:pPr lvl="0"/>
            <a:endParaRPr lang="en-US" dirty="0"/>
          </a:p>
        </p:txBody>
      </p:sp>
      <p:pic>
        <p:nvPicPr>
          <p:cNvPr id="3" name="Picture 2">
            <a:extLst>
              <a:ext uri="{FF2B5EF4-FFF2-40B4-BE49-F238E27FC236}">
                <a16:creationId xmlns:a16="http://schemas.microsoft.com/office/drawing/2014/main" id="{60BD53C9-D4D6-1B6C-8E15-0B31952B89B9}"/>
              </a:ext>
            </a:extLst>
          </p:cNvPr>
          <p:cNvPicPr>
            <a:picLocks noChangeAspect="1"/>
          </p:cNvPicPr>
          <p:nvPr/>
        </p:nvPicPr>
        <p:blipFill>
          <a:blip r:embed="rId3"/>
          <a:stretch>
            <a:fillRect/>
          </a:stretch>
        </p:blipFill>
        <p:spPr>
          <a:xfrm>
            <a:off x="5466411" y="2694994"/>
            <a:ext cx="6725589" cy="4163006"/>
          </a:xfrm>
          <a:prstGeom prst="rect">
            <a:avLst/>
          </a:prstGeom>
        </p:spPr>
      </p:pic>
    </p:spTree>
    <p:extLst>
      <p:ext uri="{BB962C8B-B14F-4D97-AF65-F5344CB8AC3E}">
        <p14:creationId xmlns:p14="http://schemas.microsoft.com/office/powerpoint/2010/main" val="2828209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5DAB9C79-435B-C3A2-3670-666BE82E8A4A}"/>
              </a:ext>
            </a:extLst>
          </p:cNvPr>
          <p:cNvPicPr>
            <a:picLocks noChangeAspect="1"/>
          </p:cNvPicPr>
          <p:nvPr/>
        </p:nvPicPr>
        <p:blipFill rotWithShape="1">
          <a:blip r:embed="rId2"/>
          <a:srcRect t="35348" b="17077"/>
          <a:stretch/>
        </p:blipFill>
        <p:spPr>
          <a:xfrm>
            <a:off x="1524000" y="3482977"/>
            <a:ext cx="10668000" cy="3375025"/>
          </a:xfrm>
          <a:prstGeom prst="rect">
            <a:avLst/>
          </a:prstGeom>
          <a:noFill/>
        </p:spPr>
      </p:pic>
      <p:sp>
        <p:nvSpPr>
          <p:cNvPr id="17" name="Text Placeholder 16">
            <a:extLst>
              <a:ext uri="{FF2B5EF4-FFF2-40B4-BE49-F238E27FC236}">
                <a16:creationId xmlns:a16="http://schemas.microsoft.com/office/drawing/2014/main" id="{F0150DF7-4A8B-444C-8CA1-24A9B9191B80}"/>
              </a:ext>
            </a:extLst>
          </p:cNvPr>
          <p:cNvSpPr>
            <a:spLocks noGrp="1"/>
          </p:cNvSpPr>
          <p:nvPr>
            <p:ph idx="1"/>
          </p:nvPr>
        </p:nvSpPr>
        <p:spPr>
          <a:xfrm>
            <a:off x="6338806" y="339644"/>
            <a:ext cx="5014993" cy="2806511"/>
          </a:xfrm>
        </p:spPr>
        <p:txBody>
          <a:bodyPr anchor="ctr">
            <a:normAutofit/>
          </a:bodyPr>
          <a:lstStyle/>
          <a:p>
            <a:pPr marL="0" lvl="0" indent="0">
              <a:buNone/>
            </a:pPr>
            <a:r>
              <a:rPr lang="en-US" b="0" dirty="0">
                <a:latin typeface="Aptos" panose="020B0004020202020204" pitchFamily="34" charset="0"/>
              </a:rPr>
              <a:t>Railroads are slowly adopting the power of AI, IoT, Computer Vision and ML to improve the efficiency of their operations and services. These technologies enable railroads to collect, analyze, and act on large amounts of data from various sources, such as sensors, cameras, GPS, and weather stations. By using AI and ML, railroads can optimize train scheduling, routing, speed, and fuel consumption, as well as predict and prevent failures, accidents, and delays.</a:t>
            </a:r>
          </a:p>
          <a:p>
            <a:pPr marL="285750" lvl="0" indent="-285750">
              <a:buFont typeface="Arial" panose="020B0604020202020204" pitchFamily="34" charset="0"/>
              <a:buChar char="•"/>
            </a:pPr>
            <a:endParaRPr lang="en-US" b="0" dirty="0"/>
          </a:p>
          <a:p>
            <a:pPr lvl="0"/>
            <a:endParaRPr lang="en-US" dirty="0"/>
          </a:p>
        </p:txBody>
      </p:sp>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524000" y="339644"/>
            <a:ext cx="4179376" cy="2806512"/>
          </a:xfrm>
        </p:spPr>
        <p:txBody>
          <a:bodyPr anchor="ctr">
            <a:normAutofit/>
          </a:bodyPr>
          <a:lstStyle/>
          <a:p>
            <a:r>
              <a:rPr lang="en-US" dirty="0"/>
              <a:t>CONCLUSION</a:t>
            </a:r>
          </a:p>
        </p:txBody>
      </p:sp>
    </p:spTree>
    <p:extLst>
      <p:ext uri="{BB962C8B-B14F-4D97-AF65-F5344CB8AC3E}">
        <p14:creationId xmlns:p14="http://schemas.microsoft.com/office/powerpoint/2010/main" val="3560895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523999" y="339644"/>
            <a:ext cx="10467975" cy="6385006"/>
          </a:xfrm>
        </p:spPr>
        <p:txBody>
          <a:bodyPr anchor="ctr">
            <a:normAutofit/>
          </a:bodyPr>
          <a:lstStyle/>
          <a:p>
            <a:pPr algn="ctr"/>
            <a:r>
              <a:rPr lang="en-US" dirty="0"/>
              <a:t>Q&amp;A</a:t>
            </a:r>
          </a:p>
        </p:txBody>
      </p:sp>
    </p:spTree>
    <p:extLst>
      <p:ext uri="{BB962C8B-B14F-4D97-AF65-F5344CB8AC3E}">
        <p14:creationId xmlns:p14="http://schemas.microsoft.com/office/powerpoint/2010/main" val="534559890"/>
      </p:ext>
    </p:extLst>
  </p:cSld>
  <p:clrMapOvr>
    <a:masterClrMapping/>
  </p:clrMapOvr>
</p:sld>
</file>

<file path=ppt/theme/theme1.xml><?xml version="1.0" encoding="utf-8"?>
<a:theme xmlns:a="http://schemas.openxmlformats.org/drawingml/2006/main" name="Office Theme">
  <a:themeElements>
    <a:clrScheme name="Cool">
      <a:dk1>
        <a:srgbClr val="000000"/>
      </a:dk1>
      <a:lt1>
        <a:srgbClr val="FFFFFF"/>
      </a:lt1>
      <a:dk2>
        <a:srgbClr val="464646"/>
      </a:dk2>
      <a:lt2>
        <a:srgbClr val="FFFFFF"/>
      </a:lt2>
      <a:accent1>
        <a:srgbClr val="15D1BB"/>
      </a:accent1>
      <a:accent2>
        <a:srgbClr val="0FB4DB"/>
      </a:accent2>
      <a:accent3>
        <a:srgbClr val="0D81BB"/>
      </a:accent3>
      <a:accent4>
        <a:srgbClr val="045FC4"/>
      </a:accent4>
      <a:accent5>
        <a:srgbClr val="953FF3"/>
      </a:accent5>
      <a:accent6>
        <a:srgbClr val="C03EF4"/>
      </a:accent6>
      <a:hlink>
        <a:srgbClr val="8F8F8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ur Title goes Here" id="{216E2A47-1B33-481B-B469-F891BA0BB112}" vid="{A834A686-415F-444B-99EF-70560C1C6F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Modern clean sophisticated presentation</Template>
  <TotalTime>392</TotalTime>
  <Words>838</Words>
  <Application>Microsoft Office PowerPoint</Application>
  <PresentationFormat>Widescreen</PresentationFormat>
  <Paragraphs>71</Paragraphs>
  <Slides>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Aptos</vt:lpstr>
      <vt:lpstr>Arial</vt:lpstr>
      <vt:lpstr>Calibri</vt:lpstr>
      <vt:lpstr>Calibri Light</vt:lpstr>
      <vt:lpstr>Google Sans</vt:lpstr>
      <vt:lpstr>Open Sans</vt:lpstr>
      <vt:lpstr>Sagona ExtraLight</vt:lpstr>
      <vt:lpstr>Speak Pro</vt:lpstr>
      <vt:lpstr>Office Theme</vt:lpstr>
      <vt:lpstr>Power of AI in Railroad</vt:lpstr>
      <vt:lpstr>Introduction</vt:lpstr>
      <vt:lpstr>Agenda</vt:lpstr>
      <vt:lpstr>Complexity of railroad business in North America</vt:lpstr>
      <vt:lpstr>SIGNIFANCE OF AI in RAILROAD</vt:lpstr>
      <vt:lpstr>Current SCOPE</vt:lpstr>
      <vt:lpstr>FUTURE SCOPE</vt:lpstr>
      <vt:lpstr>CONCLUSION</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of AI in Railroad</dc:title>
  <dc:creator>Subhadip Kumar</dc:creator>
  <cp:lastModifiedBy>Subhadip Kumar</cp:lastModifiedBy>
  <cp:revision>13</cp:revision>
  <dcterms:created xsi:type="dcterms:W3CDTF">2024-01-24T21:39:26Z</dcterms:created>
  <dcterms:modified xsi:type="dcterms:W3CDTF">2024-02-03T01:58:18Z</dcterms:modified>
</cp:coreProperties>
</file>